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sldIdLst>
    <p:sldId id="278" r:id="rId5"/>
    <p:sldId id="282" r:id="rId6"/>
    <p:sldId id="281" r:id="rId7"/>
    <p:sldId id="283" r:id="rId8"/>
    <p:sldId id="279" r:id="rId9"/>
    <p:sldId id="284" r:id="rId10"/>
    <p:sldId id="285" r:id="rId11"/>
    <p:sldId id="286" r:id="rId12"/>
    <p:sldId id="295" r:id="rId13"/>
    <p:sldId id="296" r:id="rId14"/>
    <p:sldId id="297" r:id="rId15"/>
    <p:sldId id="298" r:id="rId16"/>
    <p:sldId id="287" r:id="rId17"/>
    <p:sldId id="299" r:id="rId18"/>
    <p:sldId id="288" r:id="rId19"/>
    <p:sldId id="300" r:id="rId20"/>
    <p:sldId id="290" r:id="rId21"/>
    <p:sldId id="313" r:id="rId22"/>
    <p:sldId id="314" r:id="rId23"/>
    <p:sldId id="291" r:id="rId24"/>
    <p:sldId id="316" r:id="rId25"/>
    <p:sldId id="292" r:id="rId26"/>
    <p:sldId id="301" r:id="rId27"/>
    <p:sldId id="307" r:id="rId28"/>
    <p:sldId id="309" r:id="rId29"/>
    <p:sldId id="308" r:id="rId30"/>
    <p:sldId id="303" r:id="rId31"/>
    <p:sldId id="304" r:id="rId32"/>
    <p:sldId id="305" r:id="rId33"/>
    <p:sldId id="306" r:id="rId34"/>
    <p:sldId id="312" r:id="rId35"/>
    <p:sldId id="315" r:id="rId36"/>
    <p:sldId id="293" r:id="rId37"/>
    <p:sldId id="310" r:id="rId38"/>
    <p:sldId id="311" r:id="rId39"/>
    <p:sldId id="294"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3" autoAdjust="0"/>
    <p:restoredTop sz="94619" autoAdjust="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E72954-D251-4706-B78E-0876660CDD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43595D-7420-4B07-944E-4FBBAFFD0774}">
      <dgm:prSet/>
      <dgm:spPr/>
      <dgm:t>
        <a:bodyPr/>
        <a:lstStyle/>
        <a:p>
          <a:r>
            <a:rPr lang="en-US"/>
            <a:t>Introduction</a:t>
          </a:r>
        </a:p>
      </dgm:t>
    </dgm:pt>
    <dgm:pt modelId="{B699256D-ED21-494D-AA6D-23A45F222D47}" type="parTrans" cxnId="{F3F2A471-311F-4442-9005-6A536E03AC34}">
      <dgm:prSet/>
      <dgm:spPr/>
      <dgm:t>
        <a:bodyPr/>
        <a:lstStyle/>
        <a:p>
          <a:endParaRPr lang="en-US"/>
        </a:p>
      </dgm:t>
    </dgm:pt>
    <dgm:pt modelId="{A2299805-5CDE-4A27-8C5D-1B575FA65760}" type="sibTrans" cxnId="{F3F2A471-311F-4442-9005-6A536E03AC34}">
      <dgm:prSet/>
      <dgm:spPr/>
      <dgm:t>
        <a:bodyPr/>
        <a:lstStyle/>
        <a:p>
          <a:endParaRPr lang="en-US"/>
        </a:p>
      </dgm:t>
    </dgm:pt>
    <dgm:pt modelId="{61CEE8D5-2014-449F-A8F1-1F69269A752A}">
      <dgm:prSet/>
      <dgm:spPr/>
      <dgm:t>
        <a:bodyPr/>
        <a:lstStyle/>
        <a:p>
          <a:r>
            <a:rPr lang="en-GB"/>
            <a:t>Building an application CI/CD pipeline</a:t>
          </a:r>
          <a:r>
            <a:rPr lang="en-US"/>
            <a:t> steps</a:t>
          </a:r>
        </a:p>
      </dgm:t>
    </dgm:pt>
    <dgm:pt modelId="{5E49EA5B-0F65-462C-8278-5C98E89774CA}" type="parTrans" cxnId="{99843091-F56E-4FE9-867A-AEC9127444B8}">
      <dgm:prSet/>
      <dgm:spPr/>
      <dgm:t>
        <a:bodyPr/>
        <a:lstStyle/>
        <a:p>
          <a:endParaRPr lang="en-US"/>
        </a:p>
      </dgm:t>
    </dgm:pt>
    <dgm:pt modelId="{6883553A-7E1D-48C4-BFF9-346AAC92AA0C}" type="sibTrans" cxnId="{99843091-F56E-4FE9-867A-AEC9127444B8}">
      <dgm:prSet/>
      <dgm:spPr/>
      <dgm:t>
        <a:bodyPr/>
        <a:lstStyle/>
        <a:p>
          <a:endParaRPr lang="en-US"/>
        </a:p>
      </dgm:t>
    </dgm:pt>
    <dgm:pt modelId="{F69316FF-3521-45C2-AB79-481D9430C663}">
      <dgm:prSet/>
      <dgm:spPr/>
      <dgm:t>
        <a:bodyPr/>
        <a:lstStyle/>
        <a:p>
          <a:r>
            <a:rPr lang="en-SG"/>
            <a:t>Purpose of a CI/CD Pipeline</a:t>
          </a:r>
          <a:endParaRPr lang="en-US"/>
        </a:p>
      </dgm:t>
    </dgm:pt>
    <dgm:pt modelId="{A9CA0B05-7F76-4429-84A7-17CAC143B622}" type="parTrans" cxnId="{97AD99C1-E9C5-4F15-81B9-DB68836DBBAC}">
      <dgm:prSet/>
      <dgm:spPr/>
      <dgm:t>
        <a:bodyPr/>
        <a:lstStyle/>
        <a:p>
          <a:endParaRPr lang="en-US"/>
        </a:p>
      </dgm:t>
    </dgm:pt>
    <dgm:pt modelId="{05B49CBE-B42A-4221-B7DF-078316A6E815}" type="sibTrans" cxnId="{97AD99C1-E9C5-4F15-81B9-DB68836DBBAC}">
      <dgm:prSet/>
      <dgm:spPr/>
      <dgm:t>
        <a:bodyPr/>
        <a:lstStyle/>
        <a:p>
          <a:endParaRPr lang="en-US"/>
        </a:p>
      </dgm:t>
    </dgm:pt>
    <dgm:pt modelId="{0B9FCD65-88E6-49FD-AC86-6D6F10F3CC20}">
      <dgm:prSet/>
      <dgm:spPr/>
      <dgm:t>
        <a:bodyPr/>
        <a:lstStyle/>
        <a:p>
          <a:r>
            <a:rPr lang="en-GB"/>
            <a:t>Install ansible for configuration management to install docker</a:t>
          </a:r>
          <a:endParaRPr lang="en-US"/>
        </a:p>
      </dgm:t>
    </dgm:pt>
    <dgm:pt modelId="{01A35B1B-5466-4163-9209-1351F84BD47D}" type="parTrans" cxnId="{7CEF4671-8F64-4DB7-92EE-8FFF0F3B73E8}">
      <dgm:prSet/>
      <dgm:spPr/>
      <dgm:t>
        <a:bodyPr/>
        <a:lstStyle/>
        <a:p>
          <a:endParaRPr lang="en-US"/>
        </a:p>
      </dgm:t>
    </dgm:pt>
    <dgm:pt modelId="{7C639C8F-9B25-47FA-BF66-AA8303ED5E0C}" type="sibTrans" cxnId="{7CEF4671-8F64-4DB7-92EE-8FFF0F3B73E8}">
      <dgm:prSet/>
      <dgm:spPr/>
      <dgm:t>
        <a:bodyPr/>
        <a:lstStyle/>
        <a:p>
          <a:endParaRPr lang="en-US"/>
        </a:p>
      </dgm:t>
    </dgm:pt>
    <dgm:pt modelId="{6C526E04-32C5-4B4E-A6D8-84FEF4EDB1BB}">
      <dgm:prSet/>
      <dgm:spPr/>
      <dgm:t>
        <a:bodyPr/>
        <a:lstStyle/>
        <a:p>
          <a:r>
            <a:rPr lang="en-US"/>
            <a:t>Install a single Kubernetes cluster</a:t>
          </a:r>
        </a:p>
      </dgm:t>
    </dgm:pt>
    <dgm:pt modelId="{1F439D43-8E8D-4666-A3C7-1BD0B1A50160}" type="parTrans" cxnId="{3F2375F6-A468-4F54-854C-6FF157FE7A5D}">
      <dgm:prSet/>
      <dgm:spPr/>
      <dgm:t>
        <a:bodyPr/>
        <a:lstStyle/>
        <a:p>
          <a:endParaRPr lang="en-US"/>
        </a:p>
      </dgm:t>
    </dgm:pt>
    <dgm:pt modelId="{62B6568B-4258-4814-8B9B-31107F223EF6}" type="sibTrans" cxnId="{3F2375F6-A468-4F54-854C-6FF157FE7A5D}">
      <dgm:prSet/>
      <dgm:spPr/>
      <dgm:t>
        <a:bodyPr/>
        <a:lstStyle/>
        <a:p>
          <a:endParaRPr lang="en-US"/>
        </a:p>
      </dgm:t>
    </dgm:pt>
    <dgm:pt modelId="{2139A732-C378-4F51-BC3F-9120E789B5DE}">
      <dgm:prSet/>
      <dgm:spPr/>
      <dgm:t>
        <a:bodyPr/>
        <a:lstStyle/>
        <a:p>
          <a:r>
            <a:rPr lang="en-GB"/>
            <a:t>Provision a Jenkins master pod in the Kubernetes cluster</a:t>
          </a:r>
          <a:endParaRPr lang="en-US"/>
        </a:p>
      </dgm:t>
    </dgm:pt>
    <dgm:pt modelId="{6AB22FB5-8F14-4595-BB7C-87D71F49B0F9}" type="parTrans" cxnId="{A0FC9FFA-8828-450F-9D9F-A2BF873821F6}">
      <dgm:prSet/>
      <dgm:spPr/>
      <dgm:t>
        <a:bodyPr/>
        <a:lstStyle/>
        <a:p>
          <a:endParaRPr lang="en-US"/>
        </a:p>
      </dgm:t>
    </dgm:pt>
    <dgm:pt modelId="{927428BF-6C58-494B-A12B-9CC3C529F3A0}" type="sibTrans" cxnId="{A0FC9FFA-8828-450F-9D9F-A2BF873821F6}">
      <dgm:prSet/>
      <dgm:spPr/>
      <dgm:t>
        <a:bodyPr/>
        <a:lstStyle/>
        <a:p>
          <a:endParaRPr lang="en-US"/>
        </a:p>
      </dgm:t>
    </dgm:pt>
    <dgm:pt modelId="{893B3F81-05B6-4068-9EB1-FA2232AF823E}">
      <dgm:prSet/>
      <dgm:spPr/>
      <dgm:t>
        <a:bodyPr/>
        <a:lstStyle/>
        <a:p>
          <a:r>
            <a:rPr lang="en-GB"/>
            <a:t>Configure Jenkins and install all necessary plugins</a:t>
          </a:r>
          <a:endParaRPr lang="en-US"/>
        </a:p>
      </dgm:t>
    </dgm:pt>
    <dgm:pt modelId="{BB928BFB-7524-461E-8B06-E1410999C5E6}" type="parTrans" cxnId="{0A486A16-9FC8-4054-A4A7-9A86AFA3676D}">
      <dgm:prSet/>
      <dgm:spPr/>
      <dgm:t>
        <a:bodyPr/>
        <a:lstStyle/>
        <a:p>
          <a:endParaRPr lang="en-US"/>
        </a:p>
      </dgm:t>
    </dgm:pt>
    <dgm:pt modelId="{7C1F5DFF-85D2-4D82-AF9E-2E1A457A28CB}" type="sibTrans" cxnId="{0A486A16-9FC8-4054-A4A7-9A86AFA3676D}">
      <dgm:prSet/>
      <dgm:spPr/>
      <dgm:t>
        <a:bodyPr/>
        <a:lstStyle/>
        <a:p>
          <a:endParaRPr lang="en-US"/>
        </a:p>
      </dgm:t>
    </dgm:pt>
    <dgm:pt modelId="{6060814F-C062-4DE7-A8B2-498D3E6C6C8D}">
      <dgm:prSet/>
      <dgm:spPr/>
      <dgm:t>
        <a:bodyPr/>
        <a:lstStyle/>
        <a:p>
          <a:r>
            <a:rPr lang="en-GB"/>
            <a:t>Create a Jenkins agent image with python support</a:t>
          </a:r>
          <a:endParaRPr lang="en-US"/>
        </a:p>
      </dgm:t>
    </dgm:pt>
    <dgm:pt modelId="{3BCB70B3-2AD6-4AFF-8526-5485496F12E6}" type="parTrans" cxnId="{56717853-430B-46C4-B274-AB211E95253F}">
      <dgm:prSet/>
      <dgm:spPr/>
      <dgm:t>
        <a:bodyPr/>
        <a:lstStyle/>
        <a:p>
          <a:endParaRPr lang="en-US"/>
        </a:p>
      </dgm:t>
    </dgm:pt>
    <dgm:pt modelId="{2C14182D-876C-4642-8C77-CBEB9073D104}" type="sibTrans" cxnId="{56717853-430B-46C4-B274-AB211E95253F}">
      <dgm:prSet/>
      <dgm:spPr/>
      <dgm:t>
        <a:bodyPr/>
        <a:lstStyle/>
        <a:p>
          <a:endParaRPr lang="en-US"/>
        </a:p>
      </dgm:t>
    </dgm:pt>
    <dgm:pt modelId="{833F12D7-A50A-4BAF-A7DB-E3CF4897BEEB}">
      <dgm:prSet/>
      <dgm:spPr/>
      <dgm:t>
        <a:bodyPr/>
        <a:lstStyle/>
        <a:p>
          <a:r>
            <a:rPr lang="en-GB"/>
            <a:t>Use git to manage the python script changes</a:t>
          </a:r>
          <a:endParaRPr lang="en-US"/>
        </a:p>
      </dgm:t>
    </dgm:pt>
    <dgm:pt modelId="{2D98966F-010F-4F2E-9C13-8E63FC3B1445}" type="parTrans" cxnId="{CB5D1CF9-F52E-4D39-B027-CD061301AD12}">
      <dgm:prSet/>
      <dgm:spPr/>
      <dgm:t>
        <a:bodyPr/>
        <a:lstStyle/>
        <a:p>
          <a:endParaRPr lang="en-US"/>
        </a:p>
      </dgm:t>
    </dgm:pt>
    <dgm:pt modelId="{B90B9FD2-B16C-4AB9-89A9-DCA3E9B0B0DC}" type="sibTrans" cxnId="{CB5D1CF9-F52E-4D39-B027-CD061301AD12}">
      <dgm:prSet/>
      <dgm:spPr/>
      <dgm:t>
        <a:bodyPr/>
        <a:lstStyle/>
        <a:p>
          <a:endParaRPr lang="en-US"/>
        </a:p>
      </dgm:t>
    </dgm:pt>
    <dgm:pt modelId="{95922BAC-DDC9-4E92-ADC0-7CCD0D1BD5D9}">
      <dgm:prSet/>
      <dgm:spPr/>
      <dgm:t>
        <a:bodyPr/>
        <a:lstStyle/>
        <a:p>
          <a:r>
            <a:rPr lang="en-GB"/>
            <a:t>Create a python script with menu selection for system status monitoring </a:t>
          </a:r>
          <a:endParaRPr lang="en-US"/>
        </a:p>
      </dgm:t>
    </dgm:pt>
    <dgm:pt modelId="{3CB32668-5374-4313-8F75-EA6343097C91}" type="parTrans" cxnId="{28D40593-149F-43A0-924B-92A77A17FAF1}">
      <dgm:prSet/>
      <dgm:spPr/>
      <dgm:t>
        <a:bodyPr/>
        <a:lstStyle/>
        <a:p>
          <a:endParaRPr lang="en-US"/>
        </a:p>
      </dgm:t>
    </dgm:pt>
    <dgm:pt modelId="{30796A69-7E37-4BC3-AD65-B1EC36EA4E27}" type="sibTrans" cxnId="{28D40593-149F-43A0-924B-92A77A17FAF1}">
      <dgm:prSet/>
      <dgm:spPr/>
      <dgm:t>
        <a:bodyPr/>
        <a:lstStyle/>
        <a:p>
          <a:endParaRPr lang="en-US"/>
        </a:p>
      </dgm:t>
    </dgm:pt>
    <dgm:pt modelId="{E12C08FB-8DA9-44EC-BCF8-199739727CAB}">
      <dgm:prSet/>
      <dgm:spPr/>
      <dgm:t>
        <a:bodyPr/>
        <a:lstStyle/>
        <a:p>
          <a:r>
            <a:rPr lang="en-GB"/>
            <a:t>Create a multistage Jenkins pipeline to integrate, test and deploy the python script</a:t>
          </a:r>
          <a:endParaRPr lang="en-US"/>
        </a:p>
      </dgm:t>
    </dgm:pt>
    <dgm:pt modelId="{5CA6367A-94E8-4ECD-B3F3-0EDD604B736B}" type="parTrans" cxnId="{C760D47C-CDDF-4F1A-B2FF-86FCAC6F8DCE}">
      <dgm:prSet/>
      <dgm:spPr/>
      <dgm:t>
        <a:bodyPr/>
        <a:lstStyle/>
        <a:p>
          <a:endParaRPr lang="en-US"/>
        </a:p>
      </dgm:t>
    </dgm:pt>
    <dgm:pt modelId="{E6B15739-7B36-4970-8645-E5979C5B104D}" type="sibTrans" cxnId="{C760D47C-CDDF-4F1A-B2FF-86FCAC6F8DCE}">
      <dgm:prSet/>
      <dgm:spPr/>
      <dgm:t>
        <a:bodyPr/>
        <a:lstStyle/>
        <a:p>
          <a:endParaRPr lang="en-US"/>
        </a:p>
      </dgm:t>
    </dgm:pt>
    <dgm:pt modelId="{3B55D456-B921-4E93-B968-1555367F8F8C}">
      <dgm:prSet/>
      <dgm:spPr/>
      <dgm:t>
        <a:bodyPr/>
        <a:lstStyle/>
        <a:p>
          <a:r>
            <a:rPr lang="en-GB" dirty="0"/>
            <a:t>Commands/Results</a:t>
          </a:r>
          <a:endParaRPr lang="en-US" dirty="0"/>
        </a:p>
      </dgm:t>
    </dgm:pt>
    <dgm:pt modelId="{465E9EB4-F706-41EF-B7B5-10277E4DD53C}" type="parTrans" cxnId="{86155FDC-80AE-4BAF-B846-A4DF7374E843}">
      <dgm:prSet/>
      <dgm:spPr/>
      <dgm:t>
        <a:bodyPr/>
        <a:lstStyle/>
        <a:p>
          <a:endParaRPr lang="en-US"/>
        </a:p>
      </dgm:t>
    </dgm:pt>
    <dgm:pt modelId="{14498F06-C2AB-45CA-A8F8-FECDA8F4E73B}" type="sibTrans" cxnId="{86155FDC-80AE-4BAF-B846-A4DF7374E843}">
      <dgm:prSet/>
      <dgm:spPr/>
      <dgm:t>
        <a:bodyPr/>
        <a:lstStyle/>
        <a:p>
          <a:endParaRPr lang="en-US"/>
        </a:p>
      </dgm:t>
    </dgm:pt>
    <dgm:pt modelId="{C1484CCC-FD4F-4A6D-8904-3C9F5A2521FD}">
      <dgm:prSet/>
      <dgm:spPr/>
      <dgm:t>
        <a:bodyPr/>
        <a:lstStyle/>
        <a:p>
          <a:r>
            <a:rPr lang="en-GB" dirty="0"/>
            <a:t>Summary</a:t>
          </a:r>
          <a:endParaRPr lang="en-US" dirty="0"/>
        </a:p>
      </dgm:t>
    </dgm:pt>
    <dgm:pt modelId="{3E1A671B-6FEA-42CD-BB91-08895EB68BD7}" type="parTrans" cxnId="{143D7699-7DC6-4D75-AD91-7D5D6AB1A263}">
      <dgm:prSet/>
      <dgm:spPr/>
      <dgm:t>
        <a:bodyPr/>
        <a:lstStyle/>
        <a:p>
          <a:endParaRPr lang="en-US"/>
        </a:p>
      </dgm:t>
    </dgm:pt>
    <dgm:pt modelId="{09D518A5-42A2-4301-A5D2-5EAB84C0B207}" type="sibTrans" cxnId="{143D7699-7DC6-4D75-AD91-7D5D6AB1A263}">
      <dgm:prSet/>
      <dgm:spPr/>
      <dgm:t>
        <a:bodyPr/>
        <a:lstStyle/>
        <a:p>
          <a:endParaRPr lang="en-US"/>
        </a:p>
      </dgm:t>
    </dgm:pt>
    <dgm:pt modelId="{E4BBBECC-BD8F-4D8A-B1DC-0786E8CAACE6}">
      <dgm:prSet/>
      <dgm:spPr/>
      <dgm:t>
        <a:bodyPr/>
        <a:lstStyle/>
        <a:p>
          <a:r>
            <a:rPr lang="en-GB" dirty="0"/>
            <a:t>Q&amp;A Session</a:t>
          </a:r>
          <a:endParaRPr lang="en-US" dirty="0"/>
        </a:p>
      </dgm:t>
    </dgm:pt>
    <dgm:pt modelId="{372987AD-F9DD-45DB-B20A-4389253DB58D}" type="parTrans" cxnId="{1A522BA3-70F9-4C4F-9C1C-91D1574220C1}">
      <dgm:prSet/>
      <dgm:spPr/>
      <dgm:t>
        <a:bodyPr/>
        <a:lstStyle/>
        <a:p>
          <a:endParaRPr lang="en-US"/>
        </a:p>
      </dgm:t>
    </dgm:pt>
    <dgm:pt modelId="{2149595A-2035-40AB-81D1-151FDB198B12}" type="sibTrans" cxnId="{1A522BA3-70F9-4C4F-9C1C-91D1574220C1}">
      <dgm:prSet/>
      <dgm:spPr/>
      <dgm:t>
        <a:bodyPr/>
        <a:lstStyle/>
        <a:p>
          <a:endParaRPr lang="en-US"/>
        </a:p>
      </dgm:t>
    </dgm:pt>
    <dgm:pt modelId="{43220DA9-5F73-4768-ADB9-D457C8ABAD31}" type="pres">
      <dgm:prSet presAssocID="{5DE72954-D251-4706-B78E-0876660CDD13}" presName="linear" presStyleCnt="0">
        <dgm:presLayoutVars>
          <dgm:animLvl val="lvl"/>
          <dgm:resizeHandles val="exact"/>
        </dgm:presLayoutVars>
      </dgm:prSet>
      <dgm:spPr/>
    </dgm:pt>
    <dgm:pt modelId="{A21FBD91-42E3-4735-AE68-AC90E38FBF32}" type="pres">
      <dgm:prSet presAssocID="{EA43595D-7420-4B07-944E-4FBBAFFD0774}" presName="parentText" presStyleLbl="node1" presStyleIdx="0" presStyleCnt="14">
        <dgm:presLayoutVars>
          <dgm:chMax val="0"/>
          <dgm:bulletEnabled val="1"/>
        </dgm:presLayoutVars>
      </dgm:prSet>
      <dgm:spPr/>
    </dgm:pt>
    <dgm:pt modelId="{55D76799-669F-443A-A83E-4B4646688783}" type="pres">
      <dgm:prSet presAssocID="{A2299805-5CDE-4A27-8C5D-1B575FA65760}" presName="spacer" presStyleCnt="0"/>
      <dgm:spPr/>
    </dgm:pt>
    <dgm:pt modelId="{C5E7694C-450A-4018-836E-F6B3A969C1B4}" type="pres">
      <dgm:prSet presAssocID="{61CEE8D5-2014-449F-A8F1-1F69269A752A}" presName="parentText" presStyleLbl="node1" presStyleIdx="1" presStyleCnt="14">
        <dgm:presLayoutVars>
          <dgm:chMax val="0"/>
          <dgm:bulletEnabled val="1"/>
        </dgm:presLayoutVars>
      </dgm:prSet>
      <dgm:spPr/>
    </dgm:pt>
    <dgm:pt modelId="{5BA5B760-80F8-4B8E-A3ED-D43A3C8EE6E6}" type="pres">
      <dgm:prSet presAssocID="{6883553A-7E1D-48C4-BFF9-346AAC92AA0C}" presName="spacer" presStyleCnt="0"/>
      <dgm:spPr/>
    </dgm:pt>
    <dgm:pt modelId="{6A8C3B56-063E-420C-8AEA-9CF82FBDB389}" type="pres">
      <dgm:prSet presAssocID="{F69316FF-3521-45C2-AB79-481D9430C663}" presName="parentText" presStyleLbl="node1" presStyleIdx="2" presStyleCnt="14">
        <dgm:presLayoutVars>
          <dgm:chMax val="0"/>
          <dgm:bulletEnabled val="1"/>
        </dgm:presLayoutVars>
      </dgm:prSet>
      <dgm:spPr/>
    </dgm:pt>
    <dgm:pt modelId="{152C6407-41A7-443F-967E-3C348D64C0D9}" type="pres">
      <dgm:prSet presAssocID="{05B49CBE-B42A-4221-B7DF-078316A6E815}" presName="spacer" presStyleCnt="0"/>
      <dgm:spPr/>
    </dgm:pt>
    <dgm:pt modelId="{4632DDC7-69BC-45CA-BB80-5ECF0CA13FC7}" type="pres">
      <dgm:prSet presAssocID="{0B9FCD65-88E6-49FD-AC86-6D6F10F3CC20}" presName="parentText" presStyleLbl="node1" presStyleIdx="3" presStyleCnt="14">
        <dgm:presLayoutVars>
          <dgm:chMax val="0"/>
          <dgm:bulletEnabled val="1"/>
        </dgm:presLayoutVars>
      </dgm:prSet>
      <dgm:spPr/>
    </dgm:pt>
    <dgm:pt modelId="{F91EDBB3-3CF9-4229-A55F-79A6EC49BDB5}" type="pres">
      <dgm:prSet presAssocID="{7C639C8F-9B25-47FA-BF66-AA8303ED5E0C}" presName="spacer" presStyleCnt="0"/>
      <dgm:spPr/>
    </dgm:pt>
    <dgm:pt modelId="{9180691A-3DCB-4B61-9D46-1BA33975970E}" type="pres">
      <dgm:prSet presAssocID="{6C526E04-32C5-4B4E-A6D8-84FEF4EDB1BB}" presName="parentText" presStyleLbl="node1" presStyleIdx="4" presStyleCnt="14">
        <dgm:presLayoutVars>
          <dgm:chMax val="0"/>
          <dgm:bulletEnabled val="1"/>
        </dgm:presLayoutVars>
      </dgm:prSet>
      <dgm:spPr/>
    </dgm:pt>
    <dgm:pt modelId="{7E8D9ADA-061F-4A19-9C20-29B0C8AE52B0}" type="pres">
      <dgm:prSet presAssocID="{62B6568B-4258-4814-8B9B-31107F223EF6}" presName="spacer" presStyleCnt="0"/>
      <dgm:spPr/>
    </dgm:pt>
    <dgm:pt modelId="{E92EAA23-139F-4503-A806-C4F01084BB9C}" type="pres">
      <dgm:prSet presAssocID="{2139A732-C378-4F51-BC3F-9120E789B5DE}" presName="parentText" presStyleLbl="node1" presStyleIdx="5" presStyleCnt="14">
        <dgm:presLayoutVars>
          <dgm:chMax val="0"/>
          <dgm:bulletEnabled val="1"/>
        </dgm:presLayoutVars>
      </dgm:prSet>
      <dgm:spPr/>
    </dgm:pt>
    <dgm:pt modelId="{93CD8384-9A31-48A2-8002-3285CBE44E44}" type="pres">
      <dgm:prSet presAssocID="{927428BF-6C58-494B-A12B-9CC3C529F3A0}" presName="spacer" presStyleCnt="0"/>
      <dgm:spPr/>
    </dgm:pt>
    <dgm:pt modelId="{D8A1AC63-7358-46ED-BB6D-12B062907739}" type="pres">
      <dgm:prSet presAssocID="{893B3F81-05B6-4068-9EB1-FA2232AF823E}" presName="parentText" presStyleLbl="node1" presStyleIdx="6" presStyleCnt="14">
        <dgm:presLayoutVars>
          <dgm:chMax val="0"/>
          <dgm:bulletEnabled val="1"/>
        </dgm:presLayoutVars>
      </dgm:prSet>
      <dgm:spPr/>
    </dgm:pt>
    <dgm:pt modelId="{C74DC61C-030C-4E3C-915E-FA96C5635C33}" type="pres">
      <dgm:prSet presAssocID="{7C1F5DFF-85D2-4D82-AF9E-2E1A457A28CB}" presName="spacer" presStyleCnt="0"/>
      <dgm:spPr/>
    </dgm:pt>
    <dgm:pt modelId="{FD7A0E74-AFD3-4296-AE27-2B5DA490C760}" type="pres">
      <dgm:prSet presAssocID="{6060814F-C062-4DE7-A8B2-498D3E6C6C8D}" presName="parentText" presStyleLbl="node1" presStyleIdx="7" presStyleCnt="14">
        <dgm:presLayoutVars>
          <dgm:chMax val="0"/>
          <dgm:bulletEnabled val="1"/>
        </dgm:presLayoutVars>
      </dgm:prSet>
      <dgm:spPr/>
    </dgm:pt>
    <dgm:pt modelId="{1CB9F7E7-469E-4334-940E-473765E87942}" type="pres">
      <dgm:prSet presAssocID="{2C14182D-876C-4642-8C77-CBEB9073D104}" presName="spacer" presStyleCnt="0"/>
      <dgm:spPr/>
    </dgm:pt>
    <dgm:pt modelId="{0E1776BD-D530-4049-91BF-9AF6672DDEA7}" type="pres">
      <dgm:prSet presAssocID="{833F12D7-A50A-4BAF-A7DB-E3CF4897BEEB}" presName="parentText" presStyleLbl="node1" presStyleIdx="8" presStyleCnt="14">
        <dgm:presLayoutVars>
          <dgm:chMax val="0"/>
          <dgm:bulletEnabled val="1"/>
        </dgm:presLayoutVars>
      </dgm:prSet>
      <dgm:spPr/>
    </dgm:pt>
    <dgm:pt modelId="{DFA839BB-5F55-4937-8F39-938C406179D3}" type="pres">
      <dgm:prSet presAssocID="{B90B9FD2-B16C-4AB9-89A9-DCA3E9B0B0DC}" presName="spacer" presStyleCnt="0"/>
      <dgm:spPr/>
    </dgm:pt>
    <dgm:pt modelId="{6AE39C7F-3233-4A6E-B825-613C25F1BF58}" type="pres">
      <dgm:prSet presAssocID="{95922BAC-DDC9-4E92-ADC0-7CCD0D1BD5D9}" presName="parentText" presStyleLbl="node1" presStyleIdx="9" presStyleCnt="14">
        <dgm:presLayoutVars>
          <dgm:chMax val="0"/>
          <dgm:bulletEnabled val="1"/>
        </dgm:presLayoutVars>
      </dgm:prSet>
      <dgm:spPr/>
    </dgm:pt>
    <dgm:pt modelId="{D99911C0-570A-400F-93C0-F8F0D0774036}" type="pres">
      <dgm:prSet presAssocID="{30796A69-7E37-4BC3-AD65-B1EC36EA4E27}" presName="spacer" presStyleCnt="0"/>
      <dgm:spPr/>
    </dgm:pt>
    <dgm:pt modelId="{E6684C48-69DA-4CB4-8D9D-54BF8CDB9597}" type="pres">
      <dgm:prSet presAssocID="{E12C08FB-8DA9-44EC-BCF8-199739727CAB}" presName="parentText" presStyleLbl="node1" presStyleIdx="10" presStyleCnt="14">
        <dgm:presLayoutVars>
          <dgm:chMax val="0"/>
          <dgm:bulletEnabled val="1"/>
        </dgm:presLayoutVars>
      </dgm:prSet>
      <dgm:spPr/>
    </dgm:pt>
    <dgm:pt modelId="{8D927721-F78B-4D1E-8539-421A6FF52032}" type="pres">
      <dgm:prSet presAssocID="{E6B15739-7B36-4970-8645-E5979C5B104D}" presName="spacer" presStyleCnt="0"/>
      <dgm:spPr/>
    </dgm:pt>
    <dgm:pt modelId="{86383DC5-46E9-47DF-BB3A-9BB35A60EF29}" type="pres">
      <dgm:prSet presAssocID="{3B55D456-B921-4E93-B968-1555367F8F8C}" presName="parentText" presStyleLbl="node1" presStyleIdx="11" presStyleCnt="14">
        <dgm:presLayoutVars>
          <dgm:chMax val="0"/>
          <dgm:bulletEnabled val="1"/>
        </dgm:presLayoutVars>
      </dgm:prSet>
      <dgm:spPr/>
    </dgm:pt>
    <dgm:pt modelId="{6CB85C83-ACA1-4BE7-A039-EA1EAD9FAEC3}" type="pres">
      <dgm:prSet presAssocID="{14498F06-C2AB-45CA-A8F8-FECDA8F4E73B}" presName="spacer" presStyleCnt="0"/>
      <dgm:spPr/>
    </dgm:pt>
    <dgm:pt modelId="{FDB7144B-BCB2-4392-A780-B6062CF4A904}" type="pres">
      <dgm:prSet presAssocID="{C1484CCC-FD4F-4A6D-8904-3C9F5A2521FD}" presName="parentText" presStyleLbl="node1" presStyleIdx="12" presStyleCnt="14">
        <dgm:presLayoutVars>
          <dgm:chMax val="0"/>
          <dgm:bulletEnabled val="1"/>
        </dgm:presLayoutVars>
      </dgm:prSet>
      <dgm:spPr/>
    </dgm:pt>
    <dgm:pt modelId="{7DBCA299-69CB-463A-A8F3-D1A18916E861}" type="pres">
      <dgm:prSet presAssocID="{09D518A5-42A2-4301-A5D2-5EAB84C0B207}" presName="spacer" presStyleCnt="0"/>
      <dgm:spPr/>
    </dgm:pt>
    <dgm:pt modelId="{C2514944-C4D5-42C3-87AE-7E108A5CC462}" type="pres">
      <dgm:prSet presAssocID="{E4BBBECC-BD8F-4D8A-B1DC-0786E8CAACE6}" presName="parentText" presStyleLbl="node1" presStyleIdx="13" presStyleCnt="14">
        <dgm:presLayoutVars>
          <dgm:chMax val="0"/>
          <dgm:bulletEnabled val="1"/>
        </dgm:presLayoutVars>
      </dgm:prSet>
      <dgm:spPr/>
    </dgm:pt>
  </dgm:ptLst>
  <dgm:cxnLst>
    <dgm:cxn modelId="{0A486A16-9FC8-4054-A4A7-9A86AFA3676D}" srcId="{5DE72954-D251-4706-B78E-0876660CDD13}" destId="{893B3F81-05B6-4068-9EB1-FA2232AF823E}" srcOrd="6" destOrd="0" parTransId="{BB928BFB-7524-461E-8B06-E1410999C5E6}" sibTransId="{7C1F5DFF-85D2-4D82-AF9E-2E1A457A28CB}"/>
    <dgm:cxn modelId="{76C78E2C-9275-45A7-97D7-C65839BB37CC}" type="presOf" srcId="{6C526E04-32C5-4B4E-A6D8-84FEF4EDB1BB}" destId="{9180691A-3DCB-4B61-9D46-1BA33975970E}" srcOrd="0" destOrd="0" presId="urn:microsoft.com/office/officeart/2005/8/layout/vList2"/>
    <dgm:cxn modelId="{27B1B35D-B086-4BE9-A12F-D38486C0C53A}" type="presOf" srcId="{833F12D7-A50A-4BAF-A7DB-E3CF4897BEEB}" destId="{0E1776BD-D530-4049-91BF-9AF6672DDEA7}" srcOrd="0" destOrd="0" presId="urn:microsoft.com/office/officeart/2005/8/layout/vList2"/>
    <dgm:cxn modelId="{225CF541-1242-49E6-8D86-C0B02290D3B9}" type="presOf" srcId="{6060814F-C062-4DE7-A8B2-498D3E6C6C8D}" destId="{FD7A0E74-AFD3-4296-AE27-2B5DA490C760}" srcOrd="0" destOrd="0" presId="urn:microsoft.com/office/officeart/2005/8/layout/vList2"/>
    <dgm:cxn modelId="{CC749864-D543-4B4D-B6BC-6B5CF4B9775D}" type="presOf" srcId="{2139A732-C378-4F51-BC3F-9120E789B5DE}" destId="{E92EAA23-139F-4503-A806-C4F01084BB9C}" srcOrd="0" destOrd="0" presId="urn:microsoft.com/office/officeart/2005/8/layout/vList2"/>
    <dgm:cxn modelId="{47D26C6C-EA49-439D-89CF-0F048207E02B}" type="presOf" srcId="{61CEE8D5-2014-449F-A8F1-1F69269A752A}" destId="{C5E7694C-450A-4018-836E-F6B3A969C1B4}" srcOrd="0" destOrd="0" presId="urn:microsoft.com/office/officeart/2005/8/layout/vList2"/>
    <dgm:cxn modelId="{7CEF4671-8F64-4DB7-92EE-8FFF0F3B73E8}" srcId="{5DE72954-D251-4706-B78E-0876660CDD13}" destId="{0B9FCD65-88E6-49FD-AC86-6D6F10F3CC20}" srcOrd="3" destOrd="0" parTransId="{01A35B1B-5466-4163-9209-1351F84BD47D}" sibTransId="{7C639C8F-9B25-47FA-BF66-AA8303ED5E0C}"/>
    <dgm:cxn modelId="{F3F2A471-311F-4442-9005-6A536E03AC34}" srcId="{5DE72954-D251-4706-B78E-0876660CDD13}" destId="{EA43595D-7420-4B07-944E-4FBBAFFD0774}" srcOrd="0" destOrd="0" parTransId="{B699256D-ED21-494D-AA6D-23A45F222D47}" sibTransId="{A2299805-5CDE-4A27-8C5D-1B575FA65760}"/>
    <dgm:cxn modelId="{56717853-430B-46C4-B274-AB211E95253F}" srcId="{5DE72954-D251-4706-B78E-0876660CDD13}" destId="{6060814F-C062-4DE7-A8B2-498D3E6C6C8D}" srcOrd="7" destOrd="0" parTransId="{3BCB70B3-2AD6-4AFF-8526-5485496F12E6}" sibTransId="{2C14182D-876C-4642-8C77-CBEB9073D104}"/>
    <dgm:cxn modelId="{008E9E77-29AD-485E-9D36-F2829ED5CC5B}" type="presOf" srcId="{F69316FF-3521-45C2-AB79-481D9430C663}" destId="{6A8C3B56-063E-420C-8AEA-9CF82FBDB389}" srcOrd="0" destOrd="0" presId="urn:microsoft.com/office/officeart/2005/8/layout/vList2"/>
    <dgm:cxn modelId="{C760D47C-CDDF-4F1A-B2FF-86FCAC6F8DCE}" srcId="{5DE72954-D251-4706-B78E-0876660CDD13}" destId="{E12C08FB-8DA9-44EC-BCF8-199739727CAB}" srcOrd="10" destOrd="0" parTransId="{5CA6367A-94E8-4ECD-B3F3-0EDD604B736B}" sibTransId="{E6B15739-7B36-4970-8645-E5979C5B104D}"/>
    <dgm:cxn modelId="{72C4148B-AE22-4606-9EEA-042B4C25F9AB}" type="presOf" srcId="{E12C08FB-8DA9-44EC-BCF8-199739727CAB}" destId="{E6684C48-69DA-4CB4-8D9D-54BF8CDB9597}" srcOrd="0" destOrd="0" presId="urn:microsoft.com/office/officeart/2005/8/layout/vList2"/>
    <dgm:cxn modelId="{99843091-F56E-4FE9-867A-AEC9127444B8}" srcId="{5DE72954-D251-4706-B78E-0876660CDD13}" destId="{61CEE8D5-2014-449F-A8F1-1F69269A752A}" srcOrd="1" destOrd="0" parTransId="{5E49EA5B-0F65-462C-8278-5C98E89774CA}" sibTransId="{6883553A-7E1D-48C4-BFF9-346AAC92AA0C}"/>
    <dgm:cxn modelId="{28D40593-149F-43A0-924B-92A77A17FAF1}" srcId="{5DE72954-D251-4706-B78E-0876660CDD13}" destId="{95922BAC-DDC9-4E92-ADC0-7CCD0D1BD5D9}" srcOrd="9" destOrd="0" parTransId="{3CB32668-5374-4313-8F75-EA6343097C91}" sibTransId="{30796A69-7E37-4BC3-AD65-B1EC36EA4E27}"/>
    <dgm:cxn modelId="{8CC36894-7778-40C5-B544-B6D37BA825C4}" type="presOf" srcId="{95922BAC-DDC9-4E92-ADC0-7CCD0D1BD5D9}" destId="{6AE39C7F-3233-4A6E-B825-613C25F1BF58}" srcOrd="0" destOrd="0" presId="urn:microsoft.com/office/officeart/2005/8/layout/vList2"/>
    <dgm:cxn modelId="{143D7699-7DC6-4D75-AD91-7D5D6AB1A263}" srcId="{5DE72954-D251-4706-B78E-0876660CDD13}" destId="{C1484CCC-FD4F-4A6D-8904-3C9F5A2521FD}" srcOrd="12" destOrd="0" parTransId="{3E1A671B-6FEA-42CD-BB91-08895EB68BD7}" sibTransId="{09D518A5-42A2-4301-A5D2-5EAB84C0B207}"/>
    <dgm:cxn modelId="{336E039B-F0E5-4ED6-BD63-80B1DFD39BB5}" type="presOf" srcId="{0B9FCD65-88E6-49FD-AC86-6D6F10F3CC20}" destId="{4632DDC7-69BC-45CA-BB80-5ECF0CA13FC7}" srcOrd="0" destOrd="0" presId="urn:microsoft.com/office/officeart/2005/8/layout/vList2"/>
    <dgm:cxn modelId="{1A522BA3-70F9-4C4F-9C1C-91D1574220C1}" srcId="{5DE72954-D251-4706-B78E-0876660CDD13}" destId="{E4BBBECC-BD8F-4D8A-B1DC-0786E8CAACE6}" srcOrd="13" destOrd="0" parTransId="{372987AD-F9DD-45DB-B20A-4389253DB58D}" sibTransId="{2149595A-2035-40AB-81D1-151FDB198B12}"/>
    <dgm:cxn modelId="{772662BD-8548-40B5-8853-FD1145906927}" type="presOf" srcId="{E4BBBECC-BD8F-4D8A-B1DC-0786E8CAACE6}" destId="{C2514944-C4D5-42C3-87AE-7E108A5CC462}" srcOrd="0" destOrd="0" presId="urn:microsoft.com/office/officeart/2005/8/layout/vList2"/>
    <dgm:cxn modelId="{97AD99C1-E9C5-4F15-81B9-DB68836DBBAC}" srcId="{5DE72954-D251-4706-B78E-0876660CDD13}" destId="{F69316FF-3521-45C2-AB79-481D9430C663}" srcOrd="2" destOrd="0" parTransId="{A9CA0B05-7F76-4429-84A7-17CAC143B622}" sibTransId="{05B49CBE-B42A-4221-B7DF-078316A6E815}"/>
    <dgm:cxn modelId="{629016C6-B8B9-4F2E-B19D-8704F46CB9FB}" type="presOf" srcId="{3B55D456-B921-4E93-B968-1555367F8F8C}" destId="{86383DC5-46E9-47DF-BB3A-9BB35A60EF29}" srcOrd="0" destOrd="0" presId="urn:microsoft.com/office/officeart/2005/8/layout/vList2"/>
    <dgm:cxn modelId="{4CD2ABD4-FC98-481F-A2EB-D8192B6B2EAB}" type="presOf" srcId="{893B3F81-05B6-4068-9EB1-FA2232AF823E}" destId="{D8A1AC63-7358-46ED-BB6D-12B062907739}" srcOrd="0" destOrd="0" presId="urn:microsoft.com/office/officeart/2005/8/layout/vList2"/>
    <dgm:cxn modelId="{86155FDC-80AE-4BAF-B846-A4DF7374E843}" srcId="{5DE72954-D251-4706-B78E-0876660CDD13}" destId="{3B55D456-B921-4E93-B968-1555367F8F8C}" srcOrd="11" destOrd="0" parTransId="{465E9EB4-F706-41EF-B7B5-10277E4DD53C}" sibTransId="{14498F06-C2AB-45CA-A8F8-FECDA8F4E73B}"/>
    <dgm:cxn modelId="{DE5815E0-6100-4677-99F3-B22E7FC30138}" type="presOf" srcId="{C1484CCC-FD4F-4A6D-8904-3C9F5A2521FD}" destId="{FDB7144B-BCB2-4392-A780-B6062CF4A904}" srcOrd="0" destOrd="0" presId="urn:microsoft.com/office/officeart/2005/8/layout/vList2"/>
    <dgm:cxn modelId="{0E5E9AEF-A60E-4AE5-A6D9-69DD0E4511BF}" type="presOf" srcId="{5DE72954-D251-4706-B78E-0876660CDD13}" destId="{43220DA9-5F73-4768-ADB9-D457C8ABAD31}" srcOrd="0" destOrd="0" presId="urn:microsoft.com/office/officeart/2005/8/layout/vList2"/>
    <dgm:cxn modelId="{5E5A37F5-A98C-422E-8408-BC8479DFB4BF}" type="presOf" srcId="{EA43595D-7420-4B07-944E-4FBBAFFD0774}" destId="{A21FBD91-42E3-4735-AE68-AC90E38FBF32}" srcOrd="0" destOrd="0" presId="urn:microsoft.com/office/officeart/2005/8/layout/vList2"/>
    <dgm:cxn modelId="{3F2375F6-A468-4F54-854C-6FF157FE7A5D}" srcId="{5DE72954-D251-4706-B78E-0876660CDD13}" destId="{6C526E04-32C5-4B4E-A6D8-84FEF4EDB1BB}" srcOrd="4" destOrd="0" parTransId="{1F439D43-8E8D-4666-A3C7-1BD0B1A50160}" sibTransId="{62B6568B-4258-4814-8B9B-31107F223EF6}"/>
    <dgm:cxn modelId="{CB5D1CF9-F52E-4D39-B027-CD061301AD12}" srcId="{5DE72954-D251-4706-B78E-0876660CDD13}" destId="{833F12D7-A50A-4BAF-A7DB-E3CF4897BEEB}" srcOrd="8" destOrd="0" parTransId="{2D98966F-010F-4F2E-9C13-8E63FC3B1445}" sibTransId="{B90B9FD2-B16C-4AB9-89A9-DCA3E9B0B0DC}"/>
    <dgm:cxn modelId="{A0FC9FFA-8828-450F-9D9F-A2BF873821F6}" srcId="{5DE72954-D251-4706-B78E-0876660CDD13}" destId="{2139A732-C378-4F51-BC3F-9120E789B5DE}" srcOrd="5" destOrd="0" parTransId="{6AB22FB5-8F14-4595-BB7C-87D71F49B0F9}" sibTransId="{927428BF-6C58-494B-A12B-9CC3C529F3A0}"/>
    <dgm:cxn modelId="{050FEACF-EE57-40ED-988C-785376851715}" type="presParOf" srcId="{43220DA9-5F73-4768-ADB9-D457C8ABAD31}" destId="{A21FBD91-42E3-4735-AE68-AC90E38FBF32}" srcOrd="0" destOrd="0" presId="urn:microsoft.com/office/officeart/2005/8/layout/vList2"/>
    <dgm:cxn modelId="{D44DA9DA-41B9-412E-A6CD-A48A58CFD70A}" type="presParOf" srcId="{43220DA9-5F73-4768-ADB9-D457C8ABAD31}" destId="{55D76799-669F-443A-A83E-4B4646688783}" srcOrd="1" destOrd="0" presId="urn:microsoft.com/office/officeart/2005/8/layout/vList2"/>
    <dgm:cxn modelId="{785FFDB1-9EFB-4822-88EE-77CA8552D63C}" type="presParOf" srcId="{43220DA9-5F73-4768-ADB9-D457C8ABAD31}" destId="{C5E7694C-450A-4018-836E-F6B3A969C1B4}" srcOrd="2" destOrd="0" presId="urn:microsoft.com/office/officeart/2005/8/layout/vList2"/>
    <dgm:cxn modelId="{1E685A1D-F795-4C6F-880E-BE7299972A68}" type="presParOf" srcId="{43220DA9-5F73-4768-ADB9-D457C8ABAD31}" destId="{5BA5B760-80F8-4B8E-A3ED-D43A3C8EE6E6}" srcOrd="3" destOrd="0" presId="urn:microsoft.com/office/officeart/2005/8/layout/vList2"/>
    <dgm:cxn modelId="{89DEB184-590B-4588-AD40-8ADCD45DD379}" type="presParOf" srcId="{43220DA9-5F73-4768-ADB9-D457C8ABAD31}" destId="{6A8C3B56-063E-420C-8AEA-9CF82FBDB389}" srcOrd="4" destOrd="0" presId="urn:microsoft.com/office/officeart/2005/8/layout/vList2"/>
    <dgm:cxn modelId="{04C18D2B-495D-4D13-B887-A12F6325A6C4}" type="presParOf" srcId="{43220DA9-5F73-4768-ADB9-D457C8ABAD31}" destId="{152C6407-41A7-443F-967E-3C348D64C0D9}" srcOrd="5" destOrd="0" presId="urn:microsoft.com/office/officeart/2005/8/layout/vList2"/>
    <dgm:cxn modelId="{45524F33-9697-4EB1-9F02-E9D948105DC9}" type="presParOf" srcId="{43220DA9-5F73-4768-ADB9-D457C8ABAD31}" destId="{4632DDC7-69BC-45CA-BB80-5ECF0CA13FC7}" srcOrd="6" destOrd="0" presId="urn:microsoft.com/office/officeart/2005/8/layout/vList2"/>
    <dgm:cxn modelId="{D979CBCD-A97A-4CF4-BC67-99D0543D43C3}" type="presParOf" srcId="{43220DA9-5F73-4768-ADB9-D457C8ABAD31}" destId="{F91EDBB3-3CF9-4229-A55F-79A6EC49BDB5}" srcOrd="7" destOrd="0" presId="urn:microsoft.com/office/officeart/2005/8/layout/vList2"/>
    <dgm:cxn modelId="{F6EE83A8-209B-4D86-A598-B0DC4D29F6C5}" type="presParOf" srcId="{43220DA9-5F73-4768-ADB9-D457C8ABAD31}" destId="{9180691A-3DCB-4B61-9D46-1BA33975970E}" srcOrd="8" destOrd="0" presId="urn:microsoft.com/office/officeart/2005/8/layout/vList2"/>
    <dgm:cxn modelId="{EAA8845D-9BDC-4C54-8E44-483CA3C446BB}" type="presParOf" srcId="{43220DA9-5F73-4768-ADB9-D457C8ABAD31}" destId="{7E8D9ADA-061F-4A19-9C20-29B0C8AE52B0}" srcOrd="9" destOrd="0" presId="urn:microsoft.com/office/officeart/2005/8/layout/vList2"/>
    <dgm:cxn modelId="{283FF407-8A76-4664-BF1E-87B0B7F4ED70}" type="presParOf" srcId="{43220DA9-5F73-4768-ADB9-D457C8ABAD31}" destId="{E92EAA23-139F-4503-A806-C4F01084BB9C}" srcOrd="10" destOrd="0" presId="urn:microsoft.com/office/officeart/2005/8/layout/vList2"/>
    <dgm:cxn modelId="{C5436F77-B0DC-46B5-ADBC-2794D45925BC}" type="presParOf" srcId="{43220DA9-5F73-4768-ADB9-D457C8ABAD31}" destId="{93CD8384-9A31-48A2-8002-3285CBE44E44}" srcOrd="11" destOrd="0" presId="urn:microsoft.com/office/officeart/2005/8/layout/vList2"/>
    <dgm:cxn modelId="{498E6A29-1828-43A2-912A-F1AB25AB153E}" type="presParOf" srcId="{43220DA9-5F73-4768-ADB9-D457C8ABAD31}" destId="{D8A1AC63-7358-46ED-BB6D-12B062907739}" srcOrd="12" destOrd="0" presId="urn:microsoft.com/office/officeart/2005/8/layout/vList2"/>
    <dgm:cxn modelId="{36FA6FA3-1C73-446E-BE51-48EA7D16D33D}" type="presParOf" srcId="{43220DA9-5F73-4768-ADB9-D457C8ABAD31}" destId="{C74DC61C-030C-4E3C-915E-FA96C5635C33}" srcOrd="13" destOrd="0" presId="urn:microsoft.com/office/officeart/2005/8/layout/vList2"/>
    <dgm:cxn modelId="{953FF97F-CC34-49C7-AFAD-29C4994C3349}" type="presParOf" srcId="{43220DA9-5F73-4768-ADB9-D457C8ABAD31}" destId="{FD7A0E74-AFD3-4296-AE27-2B5DA490C760}" srcOrd="14" destOrd="0" presId="urn:microsoft.com/office/officeart/2005/8/layout/vList2"/>
    <dgm:cxn modelId="{3D9B89A1-F8D2-4864-B902-51C1CF468DE4}" type="presParOf" srcId="{43220DA9-5F73-4768-ADB9-D457C8ABAD31}" destId="{1CB9F7E7-469E-4334-940E-473765E87942}" srcOrd="15" destOrd="0" presId="urn:microsoft.com/office/officeart/2005/8/layout/vList2"/>
    <dgm:cxn modelId="{A64412EA-7C71-41E1-8E2D-9C04CA747358}" type="presParOf" srcId="{43220DA9-5F73-4768-ADB9-D457C8ABAD31}" destId="{0E1776BD-D530-4049-91BF-9AF6672DDEA7}" srcOrd="16" destOrd="0" presId="urn:microsoft.com/office/officeart/2005/8/layout/vList2"/>
    <dgm:cxn modelId="{39279D34-147B-4FFA-9504-8DFD6073C663}" type="presParOf" srcId="{43220DA9-5F73-4768-ADB9-D457C8ABAD31}" destId="{DFA839BB-5F55-4937-8F39-938C406179D3}" srcOrd="17" destOrd="0" presId="urn:microsoft.com/office/officeart/2005/8/layout/vList2"/>
    <dgm:cxn modelId="{4E14CE98-072E-4F10-9E36-E25242DC9264}" type="presParOf" srcId="{43220DA9-5F73-4768-ADB9-D457C8ABAD31}" destId="{6AE39C7F-3233-4A6E-B825-613C25F1BF58}" srcOrd="18" destOrd="0" presId="urn:microsoft.com/office/officeart/2005/8/layout/vList2"/>
    <dgm:cxn modelId="{B90EFF70-748C-4C14-9DFC-99BA91040CE3}" type="presParOf" srcId="{43220DA9-5F73-4768-ADB9-D457C8ABAD31}" destId="{D99911C0-570A-400F-93C0-F8F0D0774036}" srcOrd="19" destOrd="0" presId="urn:microsoft.com/office/officeart/2005/8/layout/vList2"/>
    <dgm:cxn modelId="{D275C3F2-78E7-49E1-B060-778728AE302E}" type="presParOf" srcId="{43220DA9-5F73-4768-ADB9-D457C8ABAD31}" destId="{E6684C48-69DA-4CB4-8D9D-54BF8CDB9597}" srcOrd="20" destOrd="0" presId="urn:microsoft.com/office/officeart/2005/8/layout/vList2"/>
    <dgm:cxn modelId="{34C6EDCB-3C24-4221-8B6C-6E1B99584EAC}" type="presParOf" srcId="{43220DA9-5F73-4768-ADB9-D457C8ABAD31}" destId="{8D927721-F78B-4D1E-8539-421A6FF52032}" srcOrd="21" destOrd="0" presId="urn:microsoft.com/office/officeart/2005/8/layout/vList2"/>
    <dgm:cxn modelId="{6EFB7E22-B297-4737-A0F3-023AD6BC9CC1}" type="presParOf" srcId="{43220DA9-5F73-4768-ADB9-D457C8ABAD31}" destId="{86383DC5-46E9-47DF-BB3A-9BB35A60EF29}" srcOrd="22" destOrd="0" presId="urn:microsoft.com/office/officeart/2005/8/layout/vList2"/>
    <dgm:cxn modelId="{8BF70421-7EC3-48A1-B58E-E6916E5FAECF}" type="presParOf" srcId="{43220DA9-5F73-4768-ADB9-D457C8ABAD31}" destId="{6CB85C83-ACA1-4BE7-A039-EA1EAD9FAEC3}" srcOrd="23" destOrd="0" presId="urn:microsoft.com/office/officeart/2005/8/layout/vList2"/>
    <dgm:cxn modelId="{B91BEE1A-FF9B-4898-91CC-A8EACFEBE8C4}" type="presParOf" srcId="{43220DA9-5F73-4768-ADB9-D457C8ABAD31}" destId="{FDB7144B-BCB2-4392-A780-B6062CF4A904}" srcOrd="24" destOrd="0" presId="urn:microsoft.com/office/officeart/2005/8/layout/vList2"/>
    <dgm:cxn modelId="{5F356D64-C43D-4451-841D-15E57FBA6187}" type="presParOf" srcId="{43220DA9-5F73-4768-ADB9-D457C8ABAD31}" destId="{7DBCA299-69CB-463A-A8F3-D1A18916E861}" srcOrd="25" destOrd="0" presId="urn:microsoft.com/office/officeart/2005/8/layout/vList2"/>
    <dgm:cxn modelId="{676B59A7-6398-4D50-8BB2-74E576E80D38}" type="presParOf" srcId="{43220DA9-5F73-4768-ADB9-D457C8ABAD31}" destId="{C2514944-C4D5-42C3-87AE-7E108A5CC462}" srcOrd="2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7FB06-E08B-48AF-97CB-B56390693AD8}" type="doc">
      <dgm:prSet loTypeId="urn:microsoft.com/office/officeart/2005/8/layout/process5" loCatId="process" qsTypeId="urn:microsoft.com/office/officeart/2005/8/quickstyle/simple4" qsCatId="simple" csTypeId="urn:microsoft.com/office/officeart/2005/8/colors/accent0_3" csCatId="mainScheme"/>
      <dgm:spPr/>
      <dgm:t>
        <a:bodyPr/>
        <a:lstStyle/>
        <a:p>
          <a:endParaRPr lang="en-US"/>
        </a:p>
      </dgm:t>
    </dgm:pt>
    <dgm:pt modelId="{2423992A-3A21-4649-B502-24FE54D22D23}">
      <dgm:prSet/>
      <dgm:spPr/>
      <dgm:t>
        <a:bodyPr/>
        <a:lstStyle/>
        <a:p>
          <a:r>
            <a:rPr lang="en-SG"/>
            <a:t>36  minikube kubectl -- get po -A</a:t>
          </a:r>
          <a:endParaRPr lang="en-US"/>
        </a:p>
      </dgm:t>
    </dgm:pt>
    <dgm:pt modelId="{31555F49-E689-4339-80C2-D5BA6186F4CE}" type="parTrans" cxnId="{E5E04FB9-01CF-4A27-8236-3397544494F2}">
      <dgm:prSet/>
      <dgm:spPr/>
      <dgm:t>
        <a:bodyPr/>
        <a:lstStyle/>
        <a:p>
          <a:endParaRPr lang="en-US"/>
        </a:p>
      </dgm:t>
    </dgm:pt>
    <dgm:pt modelId="{0BAA0BCB-E003-4530-8412-087A190BB53A}" type="sibTrans" cxnId="{E5E04FB9-01CF-4A27-8236-3397544494F2}">
      <dgm:prSet/>
      <dgm:spPr/>
      <dgm:t>
        <a:bodyPr/>
        <a:lstStyle/>
        <a:p>
          <a:endParaRPr lang="en-US"/>
        </a:p>
      </dgm:t>
    </dgm:pt>
    <dgm:pt modelId="{74427D46-631D-4300-93E8-34A66DD3AA87}">
      <dgm:prSet/>
      <dgm:spPr/>
      <dgm:t>
        <a:bodyPr/>
        <a:lstStyle/>
        <a:p>
          <a:r>
            <a:rPr lang="en-SG"/>
            <a:t>37  minikube dashboard</a:t>
          </a:r>
          <a:endParaRPr lang="en-US"/>
        </a:p>
      </dgm:t>
    </dgm:pt>
    <dgm:pt modelId="{26B2A740-0B3C-441C-97B8-E25E7C4B895C}" type="parTrans" cxnId="{40F44DAB-1213-481E-B85C-E7CCD64B8DA8}">
      <dgm:prSet/>
      <dgm:spPr/>
      <dgm:t>
        <a:bodyPr/>
        <a:lstStyle/>
        <a:p>
          <a:endParaRPr lang="en-US"/>
        </a:p>
      </dgm:t>
    </dgm:pt>
    <dgm:pt modelId="{827CE7B7-551F-44DF-A002-D76D4A5D94A6}" type="sibTrans" cxnId="{40F44DAB-1213-481E-B85C-E7CCD64B8DA8}">
      <dgm:prSet/>
      <dgm:spPr/>
      <dgm:t>
        <a:bodyPr/>
        <a:lstStyle/>
        <a:p>
          <a:endParaRPr lang="en-US"/>
        </a:p>
      </dgm:t>
    </dgm:pt>
    <dgm:pt modelId="{2022C528-11C5-46D0-AF28-CBCFD30FD6B0}">
      <dgm:prSet/>
      <dgm:spPr/>
      <dgm:t>
        <a:bodyPr/>
        <a:lstStyle/>
        <a:p>
          <a:r>
            <a:rPr lang="en-SG"/>
            <a:t>38  minikube config set driver docker </a:t>
          </a:r>
          <a:endParaRPr lang="en-US"/>
        </a:p>
      </dgm:t>
    </dgm:pt>
    <dgm:pt modelId="{C3923F7C-F2B8-4C46-8387-AF79A991237B}" type="parTrans" cxnId="{EDF6EB0C-66AA-4802-A007-31D6EFDEA38F}">
      <dgm:prSet/>
      <dgm:spPr/>
      <dgm:t>
        <a:bodyPr/>
        <a:lstStyle/>
        <a:p>
          <a:endParaRPr lang="en-US"/>
        </a:p>
      </dgm:t>
    </dgm:pt>
    <dgm:pt modelId="{FA862023-F697-474B-A875-1AB6F7EF2451}" type="sibTrans" cxnId="{EDF6EB0C-66AA-4802-A007-31D6EFDEA38F}">
      <dgm:prSet/>
      <dgm:spPr/>
      <dgm:t>
        <a:bodyPr/>
        <a:lstStyle/>
        <a:p>
          <a:endParaRPr lang="en-US"/>
        </a:p>
      </dgm:t>
    </dgm:pt>
    <dgm:pt modelId="{8947B44A-9362-46B2-9123-159C3D9BE293}">
      <dgm:prSet/>
      <dgm:spPr/>
      <dgm:t>
        <a:bodyPr/>
        <a:lstStyle/>
        <a:p>
          <a:r>
            <a:rPr lang="en-SG"/>
            <a:t>39  minikube start</a:t>
          </a:r>
          <a:endParaRPr lang="en-US"/>
        </a:p>
      </dgm:t>
    </dgm:pt>
    <dgm:pt modelId="{9AEF8A56-FC7F-4F4F-B842-6400E0529DF4}" type="parTrans" cxnId="{0EFD9FCB-D846-4C3C-B2BA-56144FC03CB6}">
      <dgm:prSet/>
      <dgm:spPr/>
      <dgm:t>
        <a:bodyPr/>
        <a:lstStyle/>
        <a:p>
          <a:endParaRPr lang="en-US"/>
        </a:p>
      </dgm:t>
    </dgm:pt>
    <dgm:pt modelId="{BECDAEF0-B161-4B8D-B0B3-180442E094B9}" type="sibTrans" cxnId="{0EFD9FCB-D846-4C3C-B2BA-56144FC03CB6}">
      <dgm:prSet/>
      <dgm:spPr/>
      <dgm:t>
        <a:bodyPr/>
        <a:lstStyle/>
        <a:p>
          <a:endParaRPr lang="en-US"/>
        </a:p>
      </dgm:t>
    </dgm:pt>
    <dgm:pt modelId="{B20A16B7-6C4C-43EB-81BC-F91822913D5C}">
      <dgm:prSet/>
      <dgm:spPr/>
      <dgm:t>
        <a:bodyPr/>
        <a:lstStyle/>
        <a:p>
          <a:r>
            <a:rPr lang="en-SG"/>
            <a:t>40  minikube dashboard</a:t>
          </a:r>
          <a:endParaRPr lang="en-US"/>
        </a:p>
      </dgm:t>
    </dgm:pt>
    <dgm:pt modelId="{8D97C63E-C850-40F4-8BED-BF2AC4B3D848}" type="parTrans" cxnId="{753B496A-15B2-40C5-BF9D-729FE9905BF9}">
      <dgm:prSet/>
      <dgm:spPr/>
      <dgm:t>
        <a:bodyPr/>
        <a:lstStyle/>
        <a:p>
          <a:endParaRPr lang="en-US"/>
        </a:p>
      </dgm:t>
    </dgm:pt>
    <dgm:pt modelId="{93373D44-9BC5-4CA0-9301-61E8AA7EB8AB}" type="sibTrans" cxnId="{753B496A-15B2-40C5-BF9D-729FE9905BF9}">
      <dgm:prSet/>
      <dgm:spPr/>
      <dgm:t>
        <a:bodyPr/>
        <a:lstStyle/>
        <a:p>
          <a:endParaRPr lang="en-US"/>
        </a:p>
      </dgm:t>
    </dgm:pt>
    <dgm:pt modelId="{F71F0FCD-8AD4-4815-A37A-63BD75C5B7F3}">
      <dgm:prSet/>
      <dgm:spPr/>
      <dgm:t>
        <a:bodyPr/>
        <a:lstStyle/>
        <a:p>
          <a:r>
            <a:rPr lang="en-SG"/>
            <a:t>41  minikube start --driver=docker </a:t>
          </a:r>
          <a:endParaRPr lang="en-US"/>
        </a:p>
      </dgm:t>
    </dgm:pt>
    <dgm:pt modelId="{6D2100C2-C382-483C-8578-24D7621DE5B9}" type="parTrans" cxnId="{A4A8F7C2-3F1E-4F3C-ABC0-194D875C2E86}">
      <dgm:prSet/>
      <dgm:spPr/>
      <dgm:t>
        <a:bodyPr/>
        <a:lstStyle/>
        <a:p>
          <a:endParaRPr lang="en-US"/>
        </a:p>
      </dgm:t>
    </dgm:pt>
    <dgm:pt modelId="{6FF53F73-465B-46A3-A035-9F08FB8F227B}" type="sibTrans" cxnId="{A4A8F7C2-3F1E-4F3C-ABC0-194D875C2E86}">
      <dgm:prSet/>
      <dgm:spPr/>
      <dgm:t>
        <a:bodyPr/>
        <a:lstStyle/>
        <a:p>
          <a:endParaRPr lang="en-US"/>
        </a:p>
      </dgm:t>
    </dgm:pt>
    <dgm:pt modelId="{6929E645-7D67-4CAE-8F01-2F1330CA6BB6}">
      <dgm:prSet/>
      <dgm:spPr/>
      <dgm:t>
        <a:bodyPr/>
        <a:lstStyle/>
        <a:p>
          <a:r>
            <a:rPr lang="en-SG"/>
            <a:t>42  minikube kubectl -- get po -A </a:t>
          </a:r>
          <a:endParaRPr lang="en-US"/>
        </a:p>
      </dgm:t>
    </dgm:pt>
    <dgm:pt modelId="{1F38D29D-2CBF-49D1-8040-BC24CBBA1127}" type="parTrans" cxnId="{A8282885-2946-4E7F-8863-E02CB2724145}">
      <dgm:prSet/>
      <dgm:spPr/>
      <dgm:t>
        <a:bodyPr/>
        <a:lstStyle/>
        <a:p>
          <a:endParaRPr lang="en-US"/>
        </a:p>
      </dgm:t>
    </dgm:pt>
    <dgm:pt modelId="{8927DF20-ECA4-4D87-9C07-E213540B9B38}" type="sibTrans" cxnId="{A8282885-2946-4E7F-8863-E02CB2724145}">
      <dgm:prSet/>
      <dgm:spPr/>
      <dgm:t>
        <a:bodyPr/>
        <a:lstStyle/>
        <a:p>
          <a:endParaRPr lang="en-US"/>
        </a:p>
      </dgm:t>
    </dgm:pt>
    <dgm:pt modelId="{F2510D30-F371-4FA3-ACA8-082047014309}">
      <dgm:prSet/>
      <dgm:spPr/>
      <dgm:t>
        <a:bodyPr/>
        <a:lstStyle/>
        <a:p>
          <a:r>
            <a:rPr lang="en-SG"/>
            <a:t>43  alias kubectl="minikube kubectl --" </a:t>
          </a:r>
          <a:endParaRPr lang="en-US"/>
        </a:p>
      </dgm:t>
    </dgm:pt>
    <dgm:pt modelId="{3D5D450E-B704-43B9-AE9B-21260489B910}" type="parTrans" cxnId="{87689091-0D47-4EB2-A207-18D358D5E627}">
      <dgm:prSet/>
      <dgm:spPr/>
      <dgm:t>
        <a:bodyPr/>
        <a:lstStyle/>
        <a:p>
          <a:endParaRPr lang="en-US"/>
        </a:p>
      </dgm:t>
    </dgm:pt>
    <dgm:pt modelId="{0D49D611-C88F-4B66-9DDD-087D47A25E06}" type="sibTrans" cxnId="{87689091-0D47-4EB2-A207-18D358D5E627}">
      <dgm:prSet/>
      <dgm:spPr/>
      <dgm:t>
        <a:bodyPr/>
        <a:lstStyle/>
        <a:p>
          <a:endParaRPr lang="en-US"/>
        </a:p>
      </dgm:t>
    </dgm:pt>
    <dgm:pt modelId="{2E6B75B4-2ED3-427D-9242-1C7038566089}">
      <dgm:prSet/>
      <dgm:spPr/>
      <dgm:t>
        <a:bodyPr/>
        <a:lstStyle/>
        <a:p>
          <a:r>
            <a:rPr lang="en-SG"/>
            <a:t>44  kubectl create namespace devops-tools </a:t>
          </a:r>
          <a:endParaRPr lang="en-US"/>
        </a:p>
      </dgm:t>
    </dgm:pt>
    <dgm:pt modelId="{09EBF7E0-AB5D-4E37-8312-2C1219CD8E2E}" type="parTrans" cxnId="{372E1080-E647-420F-87A9-CEAD5E7C460E}">
      <dgm:prSet/>
      <dgm:spPr/>
      <dgm:t>
        <a:bodyPr/>
        <a:lstStyle/>
        <a:p>
          <a:endParaRPr lang="en-US"/>
        </a:p>
      </dgm:t>
    </dgm:pt>
    <dgm:pt modelId="{F5F8A6A9-3828-4CA9-B5A3-80D355CB975A}" type="sibTrans" cxnId="{372E1080-E647-420F-87A9-CEAD5E7C460E}">
      <dgm:prSet/>
      <dgm:spPr/>
      <dgm:t>
        <a:bodyPr/>
        <a:lstStyle/>
        <a:p>
          <a:endParaRPr lang="en-US"/>
        </a:p>
      </dgm:t>
    </dgm:pt>
    <dgm:pt modelId="{DBE1E035-C122-40E2-A7B2-43418D64D34C}">
      <dgm:prSet/>
      <dgm:spPr/>
      <dgm:t>
        <a:bodyPr/>
        <a:lstStyle/>
        <a:p>
          <a:r>
            <a:rPr lang="en-SG"/>
            <a:t>45  sudo nano service-account.yaml </a:t>
          </a:r>
          <a:endParaRPr lang="en-US"/>
        </a:p>
      </dgm:t>
    </dgm:pt>
    <dgm:pt modelId="{1FA701F9-8617-4B42-A963-89E82B1A8E17}" type="parTrans" cxnId="{5BCAE73C-3DD5-4F0C-A8A6-AA71234B1D34}">
      <dgm:prSet/>
      <dgm:spPr/>
      <dgm:t>
        <a:bodyPr/>
        <a:lstStyle/>
        <a:p>
          <a:endParaRPr lang="en-US"/>
        </a:p>
      </dgm:t>
    </dgm:pt>
    <dgm:pt modelId="{E0EFAAA2-14E1-453C-B2B6-8F2BB6D3E9C6}" type="sibTrans" cxnId="{5BCAE73C-3DD5-4F0C-A8A6-AA71234B1D34}">
      <dgm:prSet/>
      <dgm:spPr/>
      <dgm:t>
        <a:bodyPr/>
        <a:lstStyle/>
        <a:p>
          <a:endParaRPr lang="en-US"/>
        </a:p>
      </dgm:t>
    </dgm:pt>
    <dgm:pt modelId="{EBF514A7-BD87-4A32-AE63-3E07EB594DE3}">
      <dgm:prSet/>
      <dgm:spPr/>
      <dgm:t>
        <a:bodyPr/>
        <a:lstStyle/>
        <a:p>
          <a:r>
            <a:rPr lang="en-SG"/>
            <a:t>46  kubectl apply -f service-account.yaml </a:t>
          </a:r>
          <a:endParaRPr lang="en-US"/>
        </a:p>
      </dgm:t>
    </dgm:pt>
    <dgm:pt modelId="{408B517E-D9FF-401B-BDCF-1CEDC44DDE50}" type="parTrans" cxnId="{46A65619-2EDE-4424-9B16-D7F9D6242DE3}">
      <dgm:prSet/>
      <dgm:spPr/>
      <dgm:t>
        <a:bodyPr/>
        <a:lstStyle/>
        <a:p>
          <a:endParaRPr lang="en-US"/>
        </a:p>
      </dgm:t>
    </dgm:pt>
    <dgm:pt modelId="{0135558A-BDC6-4754-B417-37BDB220F82B}" type="sibTrans" cxnId="{46A65619-2EDE-4424-9B16-D7F9D6242DE3}">
      <dgm:prSet/>
      <dgm:spPr/>
      <dgm:t>
        <a:bodyPr/>
        <a:lstStyle/>
        <a:p>
          <a:endParaRPr lang="en-US"/>
        </a:p>
      </dgm:t>
    </dgm:pt>
    <dgm:pt modelId="{B2A3D564-2AD7-41A0-9C07-FD113FE7F74F}">
      <dgm:prSet/>
      <dgm:spPr/>
      <dgm:t>
        <a:bodyPr/>
        <a:lstStyle/>
        <a:p>
          <a:r>
            <a:rPr lang="en-SG"/>
            <a:t>47  kubectl get sa -A kubectl </a:t>
          </a:r>
          <a:endParaRPr lang="en-US"/>
        </a:p>
      </dgm:t>
    </dgm:pt>
    <dgm:pt modelId="{E4BCBCC5-9813-4423-B74A-E2C5EE6B6183}" type="parTrans" cxnId="{CBE5E610-9F20-4334-AA8A-4BC1CA5EC4B8}">
      <dgm:prSet/>
      <dgm:spPr/>
      <dgm:t>
        <a:bodyPr/>
        <a:lstStyle/>
        <a:p>
          <a:endParaRPr lang="en-US"/>
        </a:p>
      </dgm:t>
    </dgm:pt>
    <dgm:pt modelId="{6884D7E1-D864-4098-AE2A-4160C5B6C31C}" type="sibTrans" cxnId="{CBE5E610-9F20-4334-AA8A-4BC1CA5EC4B8}">
      <dgm:prSet/>
      <dgm:spPr/>
      <dgm:t>
        <a:bodyPr/>
        <a:lstStyle/>
        <a:p>
          <a:endParaRPr lang="en-US"/>
        </a:p>
      </dgm:t>
    </dgm:pt>
    <dgm:pt modelId="{577C55C7-DA97-44E9-8E16-91F7E9A99C68}">
      <dgm:prSet/>
      <dgm:spPr/>
      <dgm:t>
        <a:bodyPr/>
        <a:lstStyle/>
        <a:p>
          <a:r>
            <a:rPr lang="en-SG"/>
            <a:t>48  kubectl get sa -A </a:t>
          </a:r>
          <a:endParaRPr lang="en-US"/>
        </a:p>
      </dgm:t>
    </dgm:pt>
    <dgm:pt modelId="{AD7F87BD-6B97-4D32-8A81-F35A4F8841D5}" type="parTrans" cxnId="{7015A1D5-133E-437D-B7E9-85C3CC0C0587}">
      <dgm:prSet/>
      <dgm:spPr/>
      <dgm:t>
        <a:bodyPr/>
        <a:lstStyle/>
        <a:p>
          <a:endParaRPr lang="en-US"/>
        </a:p>
      </dgm:t>
    </dgm:pt>
    <dgm:pt modelId="{A6E92FEA-D7D6-4ED1-B89E-9B2B105C5C01}" type="sibTrans" cxnId="{7015A1D5-133E-437D-B7E9-85C3CC0C0587}">
      <dgm:prSet/>
      <dgm:spPr/>
      <dgm:t>
        <a:bodyPr/>
        <a:lstStyle/>
        <a:p>
          <a:endParaRPr lang="en-US"/>
        </a:p>
      </dgm:t>
    </dgm:pt>
    <dgm:pt modelId="{F79F7C18-5062-489D-8C32-F82470D2A8DD}">
      <dgm:prSet/>
      <dgm:spPr/>
      <dgm:t>
        <a:bodyPr/>
        <a:lstStyle/>
        <a:p>
          <a:r>
            <a:rPr lang="en-SG"/>
            <a:t>49  kubectl get serviceaccount </a:t>
          </a:r>
          <a:endParaRPr lang="en-US"/>
        </a:p>
      </dgm:t>
    </dgm:pt>
    <dgm:pt modelId="{047961AA-26C9-4C50-A93C-EFCBBFF3E329}" type="parTrans" cxnId="{A7872D1C-16D8-4B87-B605-6496A93FCE81}">
      <dgm:prSet/>
      <dgm:spPr/>
      <dgm:t>
        <a:bodyPr/>
        <a:lstStyle/>
        <a:p>
          <a:endParaRPr lang="en-US"/>
        </a:p>
      </dgm:t>
    </dgm:pt>
    <dgm:pt modelId="{205C2CE6-EE54-4BBC-8545-9287976D921E}" type="sibTrans" cxnId="{A7872D1C-16D8-4B87-B605-6496A93FCE81}">
      <dgm:prSet/>
      <dgm:spPr/>
      <dgm:t>
        <a:bodyPr/>
        <a:lstStyle/>
        <a:p>
          <a:endParaRPr lang="en-US"/>
        </a:p>
      </dgm:t>
    </dgm:pt>
    <dgm:pt modelId="{A7D084DB-9E81-4E8E-B7D0-0C7E0C6A3CFC}">
      <dgm:prSet/>
      <dgm:spPr/>
      <dgm:t>
        <a:bodyPr/>
        <a:lstStyle/>
        <a:p>
          <a:r>
            <a:rPr lang="en-SG"/>
            <a:t>50  kubectl get role</a:t>
          </a:r>
          <a:endParaRPr lang="en-US"/>
        </a:p>
      </dgm:t>
    </dgm:pt>
    <dgm:pt modelId="{BCED488C-3842-48D4-8F2F-37285E558DFC}" type="parTrans" cxnId="{DC2DD1A9-B10B-4479-BE1E-F1FFC6522F45}">
      <dgm:prSet/>
      <dgm:spPr/>
      <dgm:t>
        <a:bodyPr/>
        <a:lstStyle/>
        <a:p>
          <a:endParaRPr lang="en-US"/>
        </a:p>
      </dgm:t>
    </dgm:pt>
    <dgm:pt modelId="{98DB74ED-D431-4EEA-B139-AE73724D1BFC}" type="sibTrans" cxnId="{DC2DD1A9-B10B-4479-BE1E-F1FFC6522F45}">
      <dgm:prSet/>
      <dgm:spPr/>
      <dgm:t>
        <a:bodyPr/>
        <a:lstStyle/>
        <a:p>
          <a:endParaRPr lang="en-US"/>
        </a:p>
      </dgm:t>
    </dgm:pt>
    <dgm:pt modelId="{13BFB369-CB26-43BA-85DB-E18064DA358C}">
      <dgm:prSet/>
      <dgm:spPr/>
      <dgm:t>
        <a:bodyPr/>
        <a:lstStyle/>
        <a:p>
          <a:r>
            <a:rPr lang="en-SG"/>
            <a:t>51  kubectl get rolebinding </a:t>
          </a:r>
          <a:endParaRPr lang="en-US"/>
        </a:p>
      </dgm:t>
    </dgm:pt>
    <dgm:pt modelId="{D82DC9BE-1CAC-46CA-B763-1A4FECC580ED}" type="parTrans" cxnId="{C7F62469-04E8-4976-A44F-CC2876C2BE92}">
      <dgm:prSet/>
      <dgm:spPr/>
      <dgm:t>
        <a:bodyPr/>
        <a:lstStyle/>
        <a:p>
          <a:endParaRPr lang="en-US"/>
        </a:p>
      </dgm:t>
    </dgm:pt>
    <dgm:pt modelId="{9CF9203A-A301-4DAA-B4C9-87A31A389B77}" type="sibTrans" cxnId="{C7F62469-04E8-4976-A44F-CC2876C2BE92}">
      <dgm:prSet/>
      <dgm:spPr/>
      <dgm:t>
        <a:bodyPr/>
        <a:lstStyle/>
        <a:p>
          <a:endParaRPr lang="en-US"/>
        </a:p>
      </dgm:t>
    </dgm:pt>
    <dgm:pt modelId="{126590BB-D743-492A-BEFE-768416321B18}">
      <dgm:prSet/>
      <dgm:spPr/>
      <dgm:t>
        <a:bodyPr/>
        <a:lstStyle/>
        <a:p>
          <a:r>
            <a:rPr lang="en-SG"/>
            <a:t>52  kubectl describe role </a:t>
          </a:r>
          <a:endParaRPr lang="en-US"/>
        </a:p>
      </dgm:t>
    </dgm:pt>
    <dgm:pt modelId="{6CDA6504-E53D-41DE-9BBA-AD9CD41AF44D}" type="parTrans" cxnId="{478AA050-DAF8-46EC-8EEB-022E47020103}">
      <dgm:prSet/>
      <dgm:spPr/>
      <dgm:t>
        <a:bodyPr/>
        <a:lstStyle/>
        <a:p>
          <a:endParaRPr lang="en-US"/>
        </a:p>
      </dgm:t>
    </dgm:pt>
    <dgm:pt modelId="{1C395154-BC75-4FE1-A5FD-99579AD915EA}" type="sibTrans" cxnId="{478AA050-DAF8-46EC-8EEB-022E47020103}">
      <dgm:prSet/>
      <dgm:spPr/>
      <dgm:t>
        <a:bodyPr/>
        <a:lstStyle/>
        <a:p>
          <a:endParaRPr lang="en-US"/>
        </a:p>
      </dgm:t>
    </dgm:pt>
    <dgm:pt modelId="{64BFD30A-FFD2-41F4-A91D-F8071B82413B}">
      <dgm:prSet/>
      <dgm:spPr/>
      <dgm:t>
        <a:bodyPr/>
        <a:lstStyle/>
        <a:p>
          <a:r>
            <a:rPr lang="en-SG"/>
            <a:t>53  sudo nano persistentstorage.yaml </a:t>
          </a:r>
          <a:endParaRPr lang="en-US"/>
        </a:p>
      </dgm:t>
    </dgm:pt>
    <dgm:pt modelId="{592F4286-930A-4626-9AEB-3BEF72D93810}" type="parTrans" cxnId="{36026EF4-1A95-40A2-8CC9-6F51E6EDDC0D}">
      <dgm:prSet/>
      <dgm:spPr/>
      <dgm:t>
        <a:bodyPr/>
        <a:lstStyle/>
        <a:p>
          <a:endParaRPr lang="en-US"/>
        </a:p>
      </dgm:t>
    </dgm:pt>
    <dgm:pt modelId="{18C3EA67-A870-49A0-A2C3-224FEE8DAC94}" type="sibTrans" cxnId="{36026EF4-1A95-40A2-8CC9-6F51E6EDDC0D}">
      <dgm:prSet/>
      <dgm:spPr/>
      <dgm:t>
        <a:bodyPr/>
        <a:lstStyle/>
        <a:p>
          <a:endParaRPr lang="en-US"/>
        </a:p>
      </dgm:t>
    </dgm:pt>
    <dgm:pt modelId="{C36E8954-EBC6-4BE9-B6C4-6199F48DCE67}">
      <dgm:prSet/>
      <dgm:spPr/>
      <dgm:t>
        <a:bodyPr/>
        <a:lstStyle/>
        <a:p>
          <a:r>
            <a:rPr lang="en-SG"/>
            <a:t>54  kubectl apply -f persistentstorage.yaml </a:t>
          </a:r>
          <a:endParaRPr lang="en-US"/>
        </a:p>
      </dgm:t>
    </dgm:pt>
    <dgm:pt modelId="{0B25E447-A9EC-441C-8E9C-6136CC1677C6}" type="parTrans" cxnId="{995C1756-1207-45F3-A869-5A5170809066}">
      <dgm:prSet/>
      <dgm:spPr/>
      <dgm:t>
        <a:bodyPr/>
        <a:lstStyle/>
        <a:p>
          <a:endParaRPr lang="en-US"/>
        </a:p>
      </dgm:t>
    </dgm:pt>
    <dgm:pt modelId="{0F70D3D5-D0A0-4C56-B5E1-18E272AE5296}" type="sibTrans" cxnId="{995C1756-1207-45F3-A869-5A5170809066}">
      <dgm:prSet/>
      <dgm:spPr/>
      <dgm:t>
        <a:bodyPr/>
        <a:lstStyle/>
        <a:p>
          <a:endParaRPr lang="en-US"/>
        </a:p>
      </dgm:t>
    </dgm:pt>
    <dgm:pt modelId="{3D8099D9-FBC9-404F-9865-46B392BC647B}">
      <dgm:prSet/>
      <dgm:spPr/>
      <dgm:t>
        <a:bodyPr/>
        <a:lstStyle/>
        <a:p>
          <a:r>
            <a:rPr lang="en-SG"/>
            <a:t>55  kubectl get pv,pvc </a:t>
          </a:r>
          <a:endParaRPr lang="en-US"/>
        </a:p>
      </dgm:t>
    </dgm:pt>
    <dgm:pt modelId="{69A7326F-0BF5-4216-80D8-7196CF39B171}" type="parTrans" cxnId="{94E6A4A5-A336-47BF-8F25-2061BF5021C6}">
      <dgm:prSet/>
      <dgm:spPr/>
      <dgm:t>
        <a:bodyPr/>
        <a:lstStyle/>
        <a:p>
          <a:endParaRPr lang="en-US"/>
        </a:p>
      </dgm:t>
    </dgm:pt>
    <dgm:pt modelId="{D7F579F8-4DA2-4DE7-BC7A-1F3EE5EB2045}" type="sibTrans" cxnId="{94E6A4A5-A336-47BF-8F25-2061BF5021C6}">
      <dgm:prSet/>
      <dgm:spPr/>
      <dgm:t>
        <a:bodyPr/>
        <a:lstStyle/>
        <a:p>
          <a:endParaRPr lang="en-US"/>
        </a:p>
      </dgm:t>
    </dgm:pt>
    <dgm:pt modelId="{02B368A4-1898-4553-94CA-F5F2B5DBC424}">
      <dgm:prSet/>
      <dgm:spPr/>
      <dgm:t>
        <a:bodyPr/>
        <a:lstStyle/>
        <a:p>
          <a:r>
            <a:rPr lang="en-SG"/>
            <a:t>56  sudo nano deployment.yaml </a:t>
          </a:r>
          <a:endParaRPr lang="en-US"/>
        </a:p>
      </dgm:t>
    </dgm:pt>
    <dgm:pt modelId="{E9320623-2D39-428A-80F7-B4E5190C1E68}" type="parTrans" cxnId="{44846492-A1B4-48AF-B309-2D0216C2F77B}">
      <dgm:prSet/>
      <dgm:spPr/>
      <dgm:t>
        <a:bodyPr/>
        <a:lstStyle/>
        <a:p>
          <a:endParaRPr lang="en-US"/>
        </a:p>
      </dgm:t>
    </dgm:pt>
    <dgm:pt modelId="{F86C1F8B-3FE3-44C9-A120-7237DF8886FB}" type="sibTrans" cxnId="{44846492-A1B4-48AF-B309-2D0216C2F77B}">
      <dgm:prSet/>
      <dgm:spPr/>
      <dgm:t>
        <a:bodyPr/>
        <a:lstStyle/>
        <a:p>
          <a:endParaRPr lang="en-US"/>
        </a:p>
      </dgm:t>
    </dgm:pt>
    <dgm:pt modelId="{B0C5AA89-F466-4245-BFBC-C155B979150C}">
      <dgm:prSet/>
      <dgm:spPr/>
      <dgm:t>
        <a:bodyPr/>
        <a:lstStyle/>
        <a:p>
          <a:r>
            <a:rPr lang="en-SG"/>
            <a:t>57  kubectl apply -f deployment.yaml </a:t>
          </a:r>
          <a:endParaRPr lang="en-US"/>
        </a:p>
      </dgm:t>
    </dgm:pt>
    <dgm:pt modelId="{D1D9ADAC-DD39-44D9-BEEB-2BB1AD539BDB}" type="parTrans" cxnId="{BD0A5A0C-EAC4-4C00-A47B-5C8A88354AD0}">
      <dgm:prSet/>
      <dgm:spPr/>
      <dgm:t>
        <a:bodyPr/>
        <a:lstStyle/>
        <a:p>
          <a:endParaRPr lang="en-US"/>
        </a:p>
      </dgm:t>
    </dgm:pt>
    <dgm:pt modelId="{4E70E0B5-354D-4ACD-95C2-031BDD39D6FD}" type="sibTrans" cxnId="{BD0A5A0C-EAC4-4C00-A47B-5C8A88354AD0}">
      <dgm:prSet/>
      <dgm:spPr/>
      <dgm:t>
        <a:bodyPr/>
        <a:lstStyle/>
        <a:p>
          <a:endParaRPr lang="en-US"/>
        </a:p>
      </dgm:t>
    </dgm:pt>
    <dgm:pt modelId="{10787930-399C-4442-A7D4-3FDFD5E6F6C8}">
      <dgm:prSet/>
      <dgm:spPr/>
      <dgm:t>
        <a:bodyPr/>
        <a:lstStyle/>
        <a:p>
          <a:r>
            <a:rPr lang="en-SG"/>
            <a:t>58  kubectl rollout status deployment jenkins-deployment </a:t>
          </a:r>
          <a:endParaRPr lang="en-US"/>
        </a:p>
      </dgm:t>
    </dgm:pt>
    <dgm:pt modelId="{814174D2-61EF-4B86-AB17-2822DC6E0196}" type="parTrans" cxnId="{C56B3383-4F24-4581-898D-BE0CD99F914C}">
      <dgm:prSet/>
      <dgm:spPr/>
      <dgm:t>
        <a:bodyPr/>
        <a:lstStyle/>
        <a:p>
          <a:endParaRPr lang="en-US"/>
        </a:p>
      </dgm:t>
    </dgm:pt>
    <dgm:pt modelId="{7DF9F538-D21A-48CA-AE57-559F8775BF89}" type="sibTrans" cxnId="{C56B3383-4F24-4581-898D-BE0CD99F914C}">
      <dgm:prSet/>
      <dgm:spPr/>
      <dgm:t>
        <a:bodyPr/>
        <a:lstStyle/>
        <a:p>
          <a:endParaRPr lang="en-US"/>
        </a:p>
      </dgm:t>
    </dgm:pt>
    <dgm:pt modelId="{247E9A35-5ECA-4D27-B3B2-D58F2CBDEF32}">
      <dgm:prSet/>
      <dgm:spPr/>
      <dgm:t>
        <a:bodyPr/>
        <a:lstStyle/>
        <a:p>
          <a:r>
            <a:rPr lang="en-SG"/>
            <a:t>59  sudo nano service.yaml </a:t>
          </a:r>
          <a:endParaRPr lang="en-US"/>
        </a:p>
      </dgm:t>
    </dgm:pt>
    <dgm:pt modelId="{64F958EE-9DBC-4BB3-89C8-6861C5173063}" type="parTrans" cxnId="{2C18B187-FCB2-4E4F-924A-3395805FADA7}">
      <dgm:prSet/>
      <dgm:spPr/>
      <dgm:t>
        <a:bodyPr/>
        <a:lstStyle/>
        <a:p>
          <a:endParaRPr lang="en-US"/>
        </a:p>
      </dgm:t>
    </dgm:pt>
    <dgm:pt modelId="{20942563-FFFE-4273-81CC-8924A0F34707}" type="sibTrans" cxnId="{2C18B187-FCB2-4E4F-924A-3395805FADA7}">
      <dgm:prSet/>
      <dgm:spPr/>
      <dgm:t>
        <a:bodyPr/>
        <a:lstStyle/>
        <a:p>
          <a:endParaRPr lang="en-US"/>
        </a:p>
      </dgm:t>
    </dgm:pt>
    <dgm:pt modelId="{6D66F394-7835-4B9D-A5AB-BED6A67AA8D1}" type="pres">
      <dgm:prSet presAssocID="{0E47FB06-E08B-48AF-97CB-B56390693AD8}" presName="diagram" presStyleCnt="0">
        <dgm:presLayoutVars>
          <dgm:dir/>
          <dgm:resizeHandles val="exact"/>
        </dgm:presLayoutVars>
      </dgm:prSet>
      <dgm:spPr/>
    </dgm:pt>
    <dgm:pt modelId="{21FCDBC0-227E-40D1-9DD6-D84BC1B0C406}" type="pres">
      <dgm:prSet presAssocID="{2423992A-3A21-4649-B502-24FE54D22D23}" presName="node" presStyleLbl="node1" presStyleIdx="0" presStyleCnt="24">
        <dgm:presLayoutVars>
          <dgm:bulletEnabled val="1"/>
        </dgm:presLayoutVars>
      </dgm:prSet>
      <dgm:spPr/>
    </dgm:pt>
    <dgm:pt modelId="{0970C8D4-D425-48A7-9C23-B8E5B79A61EE}" type="pres">
      <dgm:prSet presAssocID="{0BAA0BCB-E003-4530-8412-087A190BB53A}" presName="sibTrans" presStyleLbl="sibTrans2D1" presStyleIdx="0" presStyleCnt="23"/>
      <dgm:spPr/>
    </dgm:pt>
    <dgm:pt modelId="{8D502183-397E-4C62-963F-0DBD18DC21BE}" type="pres">
      <dgm:prSet presAssocID="{0BAA0BCB-E003-4530-8412-087A190BB53A}" presName="connectorText" presStyleLbl="sibTrans2D1" presStyleIdx="0" presStyleCnt="23"/>
      <dgm:spPr/>
    </dgm:pt>
    <dgm:pt modelId="{660EB6B6-36B5-4FC1-AC85-9497E2E61D82}" type="pres">
      <dgm:prSet presAssocID="{74427D46-631D-4300-93E8-34A66DD3AA87}" presName="node" presStyleLbl="node1" presStyleIdx="1" presStyleCnt="24">
        <dgm:presLayoutVars>
          <dgm:bulletEnabled val="1"/>
        </dgm:presLayoutVars>
      </dgm:prSet>
      <dgm:spPr/>
    </dgm:pt>
    <dgm:pt modelId="{58D8ED39-7CF6-44E2-A3EE-0B8CF7E526F0}" type="pres">
      <dgm:prSet presAssocID="{827CE7B7-551F-44DF-A002-D76D4A5D94A6}" presName="sibTrans" presStyleLbl="sibTrans2D1" presStyleIdx="1" presStyleCnt="23"/>
      <dgm:spPr/>
    </dgm:pt>
    <dgm:pt modelId="{A5186162-4AC8-4D90-BE96-869104629BD7}" type="pres">
      <dgm:prSet presAssocID="{827CE7B7-551F-44DF-A002-D76D4A5D94A6}" presName="connectorText" presStyleLbl="sibTrans2D1" presStyleIdx="1" presStyleCnt="23"/>
      <dgm:spPr/>
    </dgm:pt>
    <dgm:pt modelId="{FFDBDB94-4C3C-48C7-8794-668F9CD7D294}" type="pres">
      <dgm:prSet presAssocID="{2022C528-11C5-46D0-AF28-CBCFD30FD6B0}" presName="node" presStyleLbl="node1" presStyleIdx="2" presStyleCnt="24">
        <dgm:presLayoutVars>
          <dgm:bulletEnabled val="1"/>
        </dgm:presLayoutVars>
      </dgm:prSet>
      <dgm:spPr/>
    </dgm:pt>
    <dgm:pt modelId="{6136C759-65AE-48C7-A2FA-9D9538BC9C38}" type="pres">
      <dgm:prSet presAssocID="{FA862023-F697-474B-A875-1AB6F7EF2451}" presName="sibTrans" presStyleLbl="sibTrans2D1" presStyleIdx="2" presStyleCnt="23"/>
      <dgm:spPr/>
    </dgm:pt>
    <dgm:pt modelId="{6EA3EB48-7910-4E9B-80E2-9C9872B491E6}" type="pres">
      <dgm:prSet presAssocID="{FA862023-F697-474B-A875-1AB6F7EF2451}" presName="connectorText" presStyleLbl="sibTrans2D1" presStyleIdx="2" presStyleCnt="23"/>
      <dgm:spPr/>
    </dgm:pt>
    <dgm:pt modelId="{59E20139-0F05-4FBD-AB15-413D37A1D794}" type="pres">
      <dgm:prSet presAssocID="{8947B44A-9362-46B2-9123-159C3D9BE293}" presName="node" presStyleLbl="node1" presStyleIdx="3" presStyleCnt="24">
        <dgm:presLayoutVars>
          <dgm:bulletEnabled val="1"/>
        </dgm:presLayoutVars>
      </dgm:prSet>
      <dgm:spPr/>
    </dgm:pt>
    <dgm:pt modelId="{C08AF06E-99D4-4001-A87A-59DA3007C1ED}" type="pres">
      <dgm:prSet presAssocID="{BECDAEF0-B161-4B8D-B0B3-180442E094B9}" presName="sibTrans" presStyleLbl="sibTrans2D1" presStyleIdx="3" presStyleCnt="23"/>
      <dgm:spPr/>
    </dgm:pt>
    <dgm:pt modelId="{CD1D7220-39E4-4E1E-93E2-45DBDEBEDA73}" type="pres">
      <dgm:prSet presAssocID="{BECDAEF0-B161-4B8D-B0B3-180442E094B9}" presName="connectorText" presStyleLbl="sibTrans2D1" presStyleIdx="3" presStyleCnt="23"/>
      <dgm:spPr/>
    </dgm:pt>
    <dgm:pt modelId="{0C14AD60-390E-4FC0-A033-1B0A19A23C80}" type="pres">
      <dgm:prSet presAssocID="{B20A16B7-6C4C-43EB-81BC-F91822913D5C}" presName="node" presStyleLbl="node1" presStyleIdx="4" presStyleCnt="24">
        <dgm:presLayoutVars>
          <dgm:bulletEnabled val="1"/>
        </dgm:presLayoutVars>
      </dgm:prSet>
      <dgm:spPr/>
    </dgm:pt>
    <dgm:pt modelId="{114DA692-0C6F-4C91-A54F-E5515FD16E62}" type="pres">
      <dgm:prSet presAssocID="{93373D44-9BC5-4CA0-9301-61E8AA7EB8AB}" presName="sibTrans" presStyleLbl="sibTrans2D1" presStyleIdx="4" presStyleCnt="23"/>
      <dgm:spPr/>
    </dgm:pt>
    <dgm:pt modelId="{EF28FD4B-8C9B-4E49-954F-EF039F15470D}" type="pres">
      <dgm:prSet presAssocID="{93373D44-9BC5-4CA0-9301-61E8AA7EB8AB}" presName="connectorText" presStyleLbl="sibTrans2D1" presStyleIdx="4" presStyleCnt="23"/>
      <dgm:spPr/>
    </dgm:pt>
    <dgm:pt modelId="{EEB4AB20-8C06-4899-B080-B54CD87C422C}" type="pres">
      <dgm:prSet presAssocID="{F71F0FCD-8AD4-4815-A37A-63BD75C5B7F3}" presName="node" presStyleLbl="node1" presStyleIdx="5" presStyleCnt="24">
        <dgm:presLayoutVars>
          <dgm:bulletEnabled val="1"/>
        </dgm:presLayoutVars>
      </dgm:prSet>
      <dgm:spPr/>
    </dgm:pt>
    <dgm:pt modelId="{5B26289B-B6A9-4568-A060-38F3D84E5C6D}" type="pres">
      <dgm:prSet presAssocID="{6FF53F73-465B-46A3-A035-9F08FB8F227B}" presName="sibTrans" presStyleLbl="sibTrans2D1" presStyleIdx="5" presStyleCnt="23"/>
      <dgm:spPr/>
    </dgm:pt>
    <dgm:pt modelId="{2385F724-255A-48D6-B5A6-BEA36EB0C286}" type="pres">
      <dgm:prSet presAssocID="{6FF53F73-465B-46A3-A035-9F08FB8F227B}" presName="connectorText" presStyleLbl="sibTrans2D1" presStyleIdx="5" presStyleCnt="23"/>
      <dgm:spPr/>
    </dgm:pt>
    <dgm:pt modelId="{D6E4DF44-901A-4384-AA41-79496F196A7F}" type="pres">
      <dgm:prSet presAssocID="{6929E645-7D67-4CAE-8F01-2F1330CA6BB6}" presName="node" presStyleLbl="node1" presStyleIdx="6" presStyleCnt="24">
        <dgm:presLayoutVars>
          <dgm:bulletEnabled val="1"/>
        </dgm:presLayoutVars>
      </dgm:prSet>
      <dgm:spPr/>
    </dgm:pt>
    <dgm:pt modelId="{C3064077-C04A-4779-A4BD-5E0592441D05}" type="pres">
      <dgm:prSet presAssocID="{8927DF20-ECA4-4D87-9C07-E213540B9B38}" presName="sibTrans" presStyleLbl="sibTrans2D1" presStyleIdx="6" presStyleCnt="23"/>
      <dgm:spPr/>
    </dgm:pt>
    <dgm:pt modelId="{197095F0-1121-45CB-80C7-A8E8735BF7BC}" type="pres">
      <dgm:prSet presAssocID="{8927DF20-ECA4-4D87-9C07-E213540B9B38}" presName="connectorText" presStyleLbl="sibTrans2D1" presStyleIdx="6" presStyleCnt="23"/>
      <dgm:spPr/>
    </dgm:pt>
    <dgm:pt modelId="{8C2C3D30-FDD4-4FE4-B492-49E72F68523D}" type="pres">
      <dgm:prSet presAssocID="{F2510D30-F371-4FA3-ACA8-082047014309}" presName="node" presStyleLbl="node1" presStyleIdx="7" presStyleCnt="24">
        <dgm:presLayoutVars>
          <dgm:bulletEnabled val="1"/>
        </dgm:presLayoutVars>
      </dgm:prSet>
      <dgm:spPr/>
    </dgm:pt>
    <dgm:pt modelId="{101A85E2-D02A-41F2-AA40-8EFF13163C34}" type="pres">
      <dgm:prSet presAssocID="{0D49D611-C88F-4B66-9DDD-087D47A25E06}" presName="sibTrans" presStyleLbl="sibTrans2D1" presStyleIdx="7" presStyleCnt="23"/>
      <dgm:spPr/>
    </dgm:pt>
    <dgm:pt modelId="{71C034C9-975E-46F1-BE37-F8A979974B07}" type="pres">
      <dgm:prSet presAssocID="{0D49D611-C88F-4B66-9DDD-087D47A25E06}" presName="connectorText" presStyleLbl="sibTrans2D1" presStyleIdx="7" presStyleCnt="23"/>
      <dgm:spPr/>
    </dgm:pt>
    <dgm:pt modelId="{13AAADE7-7EFC-40FA-B02E-7B709C44AAFC}" type="pres">
      <dgm:prSet presAssocID="{2E6B75B4-2ED3-427D-9242-1C7038566089}" presName="node" presStyleLbl="node1" presStyleIdx="8" presStyleCnt="24">
        <dgm:presLayoutVars>
          <dgm:bulletEnabled val="1"/>
        </dgm:presLayoutVars>
      </dgm:prSet>
      <dgm:spPr/>
    </dgm:pt>
    <dgm:pt modelId="{D37FBC13-06BF-4443-AE87-D8510198D2AC}" type="pres">
      <dgm:prSet presAssocID="{F5F8A6A9-3828-4CA9-B5A3-80D355CB975A}" presName="sibTrans" presStyleLbl="sibTrans2D1" presStyleIdx="8" presStyleCnt="23"/>
      <dgm:spPr/>
    </dgm:pt>
    <dgm:pt modelId="{E8EF4F47-53C7-47BF-8D3F-B211382E15F3}" type="pres">
      <dgm:prSet presAssocID="{F5F8A6A9-3828-4CA9-B5A3-80D355CB975A}" presName="connectorText" presStyleLbl="sibTrans2D1" presStyleIdx="8" presStyleCnt="23"/>
      <dgm:spPr/>
    </dgm:pt>
    <dgm:pt modelId="{0FF64697-3FB6-4B7B-B8D6-6D568E4EB1FC}" type="pres">
      <dgm:prSet presAssocID="{DBE1E035-C122-40E2-A7B2-43418D64D34C}" presName="node" presStyleLbl="node1" presStyleIdx="9" presStyleCnt="24">
        <dgm:presLayoutVars>
          <dgm:bulletEnabled val="1"/>
        </dgm:presLayoutVars>
      </dgm:prSet>
      <dgm:spPr/>
    </dgm:pt>
    <dgm:pt modelId="{956D0D05-7FFF-460B-9403-EDA3EDF39710}" type="pres">
      <dgm:prSet presAssocID="{E0EFAAA2-14E1-453C-B2B6-8F2BB6D3E9C6}" presName="sibTrans" presStyleLbl="sibTrans2D1" presStyleIdx="9" presStyleCnt="23"/>
      <dgm:spPr/>
    </dgm:pt>
    <dgm:pt modelId="{64375BDF-3DB5-4175-B37C-85DF7C3F7243}" type="pres">
      <dgm:prSet presAssocID="{E0EFAAA2-14E1-453C-B2B6-8F2BB6D3E9C6}" presName="connectorText" presStyleLbl="sibTrans2D1" presStyleIdx="9" presStyleCnt="23"/>
      <dgm:spPr/>
    </dgm:pt>
    <dgm:pt modelId="{5077CE66-E31D-4CE5-AA57-112E09650094}" type="pres">
      <dgm:prSet presAssocID="{EBF514A7-BD87-4A32-AE63-3E07EB594DE3}" presName="node" presStyleLbl="node1" presStyleIdx="10" presStyleCnt="24">
        <dgm:presLayoutVars>
          <dgm:bulletEnabled val="1"/>
        </dgm:presLayoutVars>
      </dgm:prSet>
      <dgm:spPr/>
    </dgm:pt>
    <dgm:pt modelId="{0EB09FF4-A9B9-48AD-93BA-3A06A93F3740}" type="pres">
      <dgm:prSet presAssocID="{0135558A-BDC6-4754-B417-37BDB220F82B}" presName="sibTrans" presStyleLbl="sibTrans2D1" presStyleIdx="10" presStyleCnt="23"/>
      <dgm:spPr/>
    </dgm:pt>
    <dgm:pt modelId="{53D610B8-793E-46FE-B954-FF2B2AA4F29A}" type="pres">
      <dgm:prSet presAssocID="{0135558A-BDC6-4754-B417-37BDB220F82B}" presName="connectorText" presStyleLbl="sibTrans2D1" presStyleIdx="10" presStyleCnt="23"/>
      <dgm:spPr/>
    </dgm:pt>
    <dgm:pt modelId="{00ED32D3-502A-4467-A44D-906E57744AFC}" type="pres">
      <dgm:prSet presAssocID="{B2A3D564-2AD7-41A0-9C07-FD113FE7F74F}" presName="node" presStyleLbl="node1" presStyleIdx="11" presStyleCnt="24">
        <dgm:presLayoutVars>
          <dgm:bulletEnabled val="1"/>
        </dgm:presLayoutVars>
      </dgm:prSet>
      <dgm:spPr/>
    </dgm:pt>
    <dgm:pt modelId="{C693488A-524E-4A0F-8F77-1A48A01EA7BF}" type="pres">
      <dgm:prSet presAssocID="{6884D7E1-D864-4098-AE2A-4160C5B6C31C}" presName="sibTrans" presStyleLbl="sibTrans2D1" presStyleIdx="11" presStyleCnt="23"/>
      <dgm:spPr/>
    </dgm:pt>
    <dgm:pt modelId="{A4BF4EAC-EAFD-4524-9220-021FC7CFC0AE}" type="pres">
      <dgm:prSet presAssocID="{6884D7E1-D864-4098-AE2A-4160C5B6C31C}" presName="connectorText" presStyleLbl="sibTrans2D1" presStyleIdx="11" presStyleCnt="23"/>
      <dgm:spPr/>
    </dgm:pt>
    <dgm:pt modelId="{A8A07A6C-4EC4-4E83-823C-4D18999F085C}" type="pres">
      <dgm:prSet presAssocID="{577C55C7-DA97-44E9-8E16-91F7E9A99C68}" presName="node" presStyleLbl="node1" presStyleIdx="12" presStyleCnt="24">
        <dgm:presLayoutVars>
          <dgm:bulletEnabled val="1"/>
        </dgm:presLayoutVars>
      </dgm:prSet>
      <dgm:spPr/>
    </dgm:pt>
    <dgm:pt modelId="{A0F92639-3C50-4F73-9CEF-C72176B1B057}" type="pres">
      <dgm:prSet presAssocID="{A6E92FEA-D7D6-4ED1-B89E-9B2B105C5C01}" presName="sibTrans" presStyleLbl="sibTrans2D1" presStyleIdx="12" presStyleCnt="23"/>
      <dgm:spPr/>
    </dgm:pt>
    <dgm:pt modelId="{9C50B63E-5811-42F4-A0F6-0D4286FCB284}" type="pres">
      <dgm:prSet presAssocID="{A6E92FEA-D7D6-4ED1-B89E-9B2B105C5C01}" presName="connectorText" presStyleLbl="sibTrans2D1" presStyleIdx="12" presStyleCnt="23"/>
      <dgm:spPr/>
    </dgm:pt>
    <dgm:pt modelId="{26527BDA-6608-4C6D-B960-3C7BBC107D82}" type="pres">
      <dgm:prSet presAssocID="{F79F7C18-5062-489D-8C32-F82470D2A8DD}" presName="node" presStyleLbl="node1" presStyleIdx="13" presStyleCnt="24">
        <dgm:presLayoutVars>
          <dgm:bulletEnabled val="1"/>
        </dgm:presLayoutVars>
      </dgm:prSet>
      <dgm:spPr/>
    </dgm:pt>
    <dgm:pt modelId="{4ADC790D-58DE-4328-A862-E34ED3E47516}" type="pres">
      <dgm:prSet presAssocID="{205C2CE6-EE54-4BBC-8545-9287976D921E}" presName="sibTrans" presStyleLbl="sibTrans2D1" presStyleIdx="13" presStyleCnt="23"/>
      <dgm:spPr/>
    </dgm:pt>
    <dgm:pt modelId="{BCB534A3-3DDE-41B2-92C4-813CB7E89E90}" type="pres">
      <dgm:prSet presAssocID="{205C2CE6-EE54-4BBC-8545-9287976D921E}" presName="connectorText" presStyleLbl="sibTrans2D1" presStyleIdx="13" presStyleCnt="23"/>
      <dgm:spPr/>
    </dgm:pt>
    <dgm:pt modelId="{D662536F-878C-4216-A274-F8AE88A9B46B}" type="pres">
      <dgm:prSet presAssocID="{A7D084DB-9E81-4E8E-B7D0-0C7E0C6A3CFC}" presName="node" presStyleLbl="node1" presStyleIdx="14" presStyleCnt="24">
        <dgm:presLayoutVars>
          <dgm:bulletEnabled val="1"/>
        </dgm:presLayoutVars>
      </dgm:prSet>
      <dgm:spPr/>
    </dgm:pt>
    <dgm:pt modelId="{D95C1E3E-CF27-4290-9497-57105514EC00}" type="pres">
      <dgm:prSet presAssocID="{98DB74ED-D431-4EEA-B139-AE73724D1BFC}" presName="sibTrans" presStyleLbl="sibTrans2D1" presStyleIdx="14" presStyleCnt="23"/>
      <dgm:spPr/>
    </dgm:pt>
    <dgm:pt modelId="{0E4D550A-F81F-462C-8622-E415732920F0}" type="pres">
      <dgm:prSet presAssocID="{98DB74ED-D431-4EEA-B139-AE73724D1BFC}" presName="connectorText" presStyleLbl="sibTrans2D1" presStyleIdx="14" presStyleCnt="23"/>
      <dgm:spPr/>
    </dgm:pt>
    <dgm:pt modelId="{DF41E9B7-4A5C-4606-A2C1-05FFD9FACB7C}" type="pres">
      <dgm:prSet presAssocID="{13BFB369-CB26-43BA-85DB-E18064DA358C}" presName="node" presStyleLbl="node1" presStyleIdx="15" presStyleCnt="24">
        <dgm:presLayoutVars>
          <dgm:bulletEnabled val="1"/>
        </dgm:presLayoutVars>
      </dgm:prSet>
      <dgm:spPr/>
    </dgm:pt>
    <dgm:pt modelId="{B0B24A68-D3D6-40BF-B56C-CDE05DBF2B56}" type="pres">
      <dgm:prSet presAssocID="{9CF9203A-A301-4DAA-B4C9-87A31A389B77}" presName="sibTrans" presStyleLbl="sibTrans2D1" presStyleIdx="15" presStyleCnt="23"/>
      <dgm:spPr/>
    </dgm:pt>
    <dgm:pt modelId="{BC37785B-D435-4817-AD1E-8221517FB5F8}" type="pres">
      <dgm:prSet presAssocID="{9CF9203A-A301-4DAA-B4C9-87A31A389B77}" presName="connectorText" presStyleLbl="sibTrans2D1" presStyleIdx="15" presStyleCnt="23"/>
      <dgm:spPr/>
    </dgm:pt>
    <dgm:pt modelId="{44199838-DCB1-4811-B632-C17BEC423802}" type="pres">
      <dgm:prSet presAssocID="{126590BB-D743-492A-BEFE-768416321B18}" presName="node" presStyleLbl="node1" presStyleIdx="16" presStyleCnt="24">
        <dgm:presLayoutVars>
          <dgm:bulletEnabled val="1"/>
        </dgm:presLayoutVars>
      </dgm:prSet>
      <dgm:spPr/>
    </dgm:pt>
    <dgm:pt modelId="{10EA42C8-4C4F-4C88-9AD9-C00528966554}" type="pres">
      <dgm:prSet presAssocID="{1C395154-BC75-4FE1-A5FD-99579AD915EA}" presName="sibTrans" presStyleLbl="sibTrans2D1" presStyleIdx="16" presStyleCnt="23"/>
      <dgm:spPr/>
    </dgm:pt>
    <dgm:pt modelId="{4A3F6607-B511-4921-AEFD-F522D8426531}" type="pres">
      <dgm:prSet presAssocID="{1C395154-BC75-4FE1-A5FD-99579AD915EA}" presName="connectorText" presStyleLbl="sibTrans2D1" presStyleIdx="16" presStyleCnt="23"/>
      <dgm:spPr/>
    </dgm:pt>
    <dgm:pt modelId="{2CAC3F8D-EAFF-44F8-8898-060970AD18CD}" type="pres">
      <dgm:prSet presAssocID="{64BFD30A-FFD2-41F4-A91D-F8071B82413B}" presName="node" presStyleLbl="node1" presStyleIdx="17" presStyleCnt="24">
        <dgm:presLayoutVars>
          <dgm:bulletEnabled val="1"/>
        </dgm:presLayoutVars>
      </dgm:prSet>
      <dgm:spPr/>
    </dgm:pt>
    <dgm:pt modelId="{3B4358E8-7FCB-42D4-9C6F-CCE7D038F031}" type="pres">
      <dgm:prSet presAssocID="{18C3EA67-A870-49A0-A2C3-224FEE8DAC94}" presName="sibTrans" presStyleLbl="sibTrans2D1" presStyleIdx="17" presStyleCnt="23"/>
      <dgm:spPr/>
    </dgm:pt>
    <dgm:pt modelId="{206692DE-5DDE-47AF-9BFF-C2F64D2AB3A8}" type="pres">
      <dgm:prSet presAssocID="{18C3EA67-A870-49A0-A2C3-224FEE8DAC94}" presName="connectorText" presStyleLbl="sibTrans2D1" presStyleIdx="17" presStyleCnt="23"/>
      <dgm:spPr/>
    </dgm:pt>
    <dgm:pt modelId="{9AF144FA-4E2B-4233-8200-EABA7C1E5CDC}" type="pres">
      <dgm:prSet presAssocID="{C36E8954-EBC6-4BE9-B6C4-6199F48DCE67}" presName="node" presStyleLbl="node1" presStyleIdx="18" presStyleCnt="24">
        <dgm:presLayoutVars>
          <dgm:bulletEnabled val="1"/>
        </dgm:presLayoutVars>
      </dgm:prSet>
      <dgm:spPr/>
    </dgm:pt>
    <dgm:pt modelId="{B8198FA9-6AEC-4EFA-8994-5C34D29080CF}" type="pres">
      <dgm:prSet presAssocID="{0F70D3D5-D0A0-4C56-B5E1-18E272AE5296}" presName="sibTrans" presStyleLbl="sibTrans2D1" presStyleIdx="18" presStyleCnt="23"/>
      <dgm:spPr/>
    </dgm:pt>
    <dgm:pt modelId="{ADF1970E-B381-46D1-85A6-82F0758FAD8B}" type="pres">
      <dgm:prSet presAssocID="{0F70D3D5-D0A0-4C56-B5E1-18E272AE5296}" presName="connectorText" presStyleLbl="sibTrans2D1" presStyleIdx="18" presStyleCnt="23"/>
      <dgm:spPr/>
    </dgm:pt>
    <dgm:pt modelId="{5B8CC724-566A-4108-8092-1DBAF7CC6968}" type="pres">
      <dgm:prSet presAssocID="{3D8099D9-FBC9-404F-9865-46B392BC647B}" presName="node" presStyleLbl="node1" presStyleIdx="19" presStyleCnt="24">
        <dgm:presLayoutVars>
          <dgm:bulletEnabled val="1"/>
        </dgm:presLayoutVars>
      </dgm:prSet>
      <dgm:spPr/>
    </dgm:pt>
    <dgm:pt modelId="{5621C551-41A1-47B4-A009-93C7B6E0EF26}" type="pres">
      <dgm:prSet presAssocID="{D7F579F8-4DA2-4DE7-BC7A-1F3EE5EB2045}" presName="sibTrans" presStyleLbl="sibTrans2D1" presStyleIdx="19" presStyleCnt="23"/>
      <dgm:spPr/>
    </dgm:pt>
    <dgm:pt modelId="{69D97D8D-AED4-45DB-B6DB-609A80093892}" type="pres">
      <dgm:prSet presAssocID="{D7F579F8-4DA2-4DE7-BC7A-1F3EE5EB2045}" presName="connectorText" presStyleLbl="sibTrans2D1" presStyleIdx="19" presStyleCnt="23"/>
      <dgm:spPr/>
    </dgm:pt>
    <dgm:pt modelId="{C7FE49B6-6875-4944-AF0E-3997FD9A2D80}" type="pres">
      <dgm:prSet presAssocID="{02B368A4-1898-4553-94CA-F5F2B5DBC424}" presName="node" presStyleLbl="node1" presStyleIdx="20" presStyleCnt="24">
        <dgm:presLayoutVars>
          <dgm:bulletEnabled val="1"/>
        </dgm:presLayoutVars>
      </dgm:prSet>
      <dgm:spPr/>
    </dgm:pt>
    <dgm:pt modelId="{FC2E41C6-A825-4699-A38D-654EF22ABC34}" type="pres">
      <dgm:prSet presAssocID="{F86C1F8B-3FE3-44C9-A120-7237DF8886FB}" presName="sibTrans" presStyleLbl="sibTrans2D1" presStyleIdx="20" presStyleCnt="23"/>
      <dgm:spPr/>
    </dgm:pt>
    <dgm:pt modelId="{2BBA90EC-173E-40E8-AEFC-5B1F61C7EADD}" type="pres">
      <dgm:prSet presAssocID="{F86C1F8B-3FE3-44C9-A120-7237DF8886FB}" presName="connectorText" presStyleLbl="sibTrans2D1" presStyleIdx="20" presStyleCnt="23"/>
      <dgm:spPr/>
    </dgm:pt>
    <dgm:pt modelId="{97B8716D-1AA6-4185-B058-7BAF87FDBD97}" type="pres">
      <dgm:prSet presAssocID="{B0C5AA89-F466-4245-BFBC-C155B979150C}" presName="node" presStyleLbl="node1" presStyleIdx="21" presStyleCnt="24">
        <dgm:presLayoutVars>
          <dgm:bulletEnabled val="1"/>
        </dgm:presLayoutVars>
      </dgm:prSet>
      <dgm:spPr/>
    </dgm:pt>
    <dgm:pt modelId="{3ED5E0F3-C8AF-4CAD-AFEA-B5273D1FC3D5}" type="pres">
      <dgm:prSet presAssocID="{4E70E0B5-354D-4ACD-95C2-031BDD39D6FD}" presName="sibTrans" presStyleLbl="sibTrans2D1" presStyleIdx="21" presStyleCnt="23"/>
      <dgm:spPr/>
    </dgm:pt>
    <dgm:pt modelId="{C9B28F2E-4B6B-4B64-9A41-11B5372FF21E}" type="pres">
      <dgm:prSet presAssocID="{4E70E0B5-354D-4ACD-95C2-031BDD39D6FD}" presName="connectorText" presStyleLbl="sibTrans2D1" presStyleIdx="21" presStyleCnt="23"/>
      <dgm:spPr/>
    </dgm:pt>
    <dgm:pt modelId="{F6E4EA2D-A124-40BC-8597-105F5ACE00A4}" type="pres">
      <dgm:prSet presAssocID="{10787930-399C-4442-A7D4-3FDFD5E6F6C8}" presName="node" presStyleLbl="node1" presStyleIdx="22" presStyleCnt="24">
        <dgm:presLayoutVars>
          <dgm:bulletEnabled val="1"/>
        </dgm:presLayoutVars>
      </dgm:prSet>
      <dgm:spPr/>
    </dgm:pt>
    <dgm:pt modelId="{AC96C8D5-9D31-41D6-A3F0-C2F6A1B7D76B}" type="pres">
      <dgm:prSet presAssocID="{7DF9F538-D21A-48CA-AE57-559F8775BF89}" presName="sibTrans" presStyleLbl="sibTrans2D1" presStyleIdx="22" presStyleCnt="23"/>
      <dgm:spPr/>
    </dgm:pt>
    <dgm:pt modelId="{1544466F-E684-4833-9E93-1A75AA2DA44B}" type="pres">
      <dgm:prSet presAssocID="{7DF9F538-D21A-48CA-AE57-559F8775BF89}" presName="connectorText" presStyleLbl="sibTrans2D1" presStyleIdx="22" presStyleCnt="23"/>
      <dgm:spPr/>
    </dgm:pt>
    <dgm:pt modelId="{0B67BCEF-B11C-4E4B-8E12-4FCA5F5178B6}" type="pres">
      <dgm:prSet presAssocID="{247E9A35-5ECA-4D27-B3B2-D58F2CBDEF32}" presName="node" presStyleLbl="node1" presStyleIdx="23" presStyleCnt="24">
        <dgm:presLayoutVars>
          <dgm:bulletEnabled val="1"/>
        </dgm:presLayoutVars>
      </dgm:prSet>
      <dgm:spPr/>
    </dgm:pt>
  </dgm:ptLst>
  <dgm:cxnLst>
    <dgm:cxn modelId="{D2A1C008-98EE-433B-B2B8-26012F5D50A5}" type="presOf" srcId="{0135558A-BDC6-4754-B417-37BDB220F82B}" destId="{53D610B8-793E-46FE-B954-FF2B2AA4F29A}" srcOrd="1" destOrd="0" presId="urn:microsoft.com/office/officeart/2005/8/layout/process5"/>
    <dgm:cxn modelId="{8CE83B0B-BDA7-4391-A8DC-7BF86FFAAF97}" type="presOf" srcId="{93373D44-9BC5-4CA0-9301-61E8AA7EB8AB}" destId="{EF28FD4B-8C9B-4E49-954F-EF039F15470D}" srcOrd="1" destOrd="0" presId="urn:microsoft.com/office/officeart/2005/8/layout/process5"/>
    <dgm:cxn modelId="{89E9040C-F020-45ED-83D6-DC222331E71F}" type="presOf" srcId="{F2510D30-F371-4FA3-ACA8-082047014309}" destId="{8C2C3D30-FDD4-4FE4-B492-49E72F68523D}" srcOrd="0" destOrd="0" presId="urn:microsoft.com/office/officeart/2005/8/layout/process5"/>
    <dgm:cxn modelId="{BD0A5A0C-EAC4-4C00-A47B-5C8A88354AD0}" srcId="{0E47FB06-E08B-48AF-97CB-B56390693AD8}" destId="{B0C5AA89-F466-4245-BFBC-C155B979150C}" srcOrd="21" destOrd="0" parTransId="{D1D9ADAC-DD39-44D9-BEEB-2BB1AD539BDB}" sibTransId="{4E70E0B5-354D-4ACD-95C2-031BDD39D6FD}"/>
    <dgm:cxn modelId="{EDF6EB0C-66AA-4802-A007-31D6EFDEA38F}" srcId="{0E47FB06-E08B-48AF-97CB-B56390693AD8}" destId="{2022C528-11C5-46D0-AF28-CBCFD30FD6B0}" srcOrd="2" destOrd="0" parTransId="{C3923F7C-F2B8-4C46-8387-AF79A991237B}" sibTransId="{FA862023-F697-474B-A875-1AB6F7EF2451}"/>
    <dgm:cxn modelId="{CBE5E610-9F20-4334-AA8A-4BC1CA5EC4B8}" srcId="{0E47FB06-E08B-48AF-97CB-B56390693AD8}" destId="{B2A3D564-2AD7-41A0-9C07-FD113FE7F74F}" srcOrd="11" destOrd="0" parTransId="{E4BCBCC5-9813-4423-B74A-E2C5EE6B6183}" sibTransId="{6884D7E1-D864-4098-AE2A-4160C5B6C31C}"/>
    <dgm:cxn modelId="{A9AF6012-593A-4351-A936-09356512DA0A}" type="presOf" srcId="{6884D7E1-D864-4098-AE2A-4160C5B6C31C}" destId="{C693488A-524E-4A0F-8F77-1A48A01EA7BF}" srcOrd="0" destOrd="0" presId="urn:microsoft.com/office/officeart/2005/8/layout/process5"/>
    <dgm:cxn modelId="{305A9E15-4150-4737-BE6A-FF2F76838BCC}" type="presOf" srcId="{4E70E0B5-354D-4ACD-95C2-031BDD39D6FD}" destId="{3ED5E0F3-C8AF-4CAD-AFEA-B5273D1FC3D5}" srcOrd="0" destOrd="0" presId="urn:microsoft.com/office/officeart/2005/8/layout/process5"/>
    <dgm:cxn modelId="{80ED1F17-2EE0-4E2C-A1C4-52CCE4AC1AFC}" type="presOf" srcId="{827CE7B7-551F-44DF-A002-D76D4A5D94A6}" destId="{A5186162-4AC8-4D90-BE96-869104629BD7}" srcOrd="1" destOrd="0" presId="urn:microsoft.com/office/officeart/2005/8/layout/process5"/>
    <dgm:cxn modelId="{46A65619-2EDE-4424-9B16-D7F9D6242DE3}" srcId="{0E47FB06-E08B-48AF-97CB-B56390693AD8}" destId="{EBF514A7-BD87-4A32-AE63-3E07EB594DE3}" srcOrd="10" destOrd="0" parTransId="{408B517E-D9FF-401B-BDCF-1CEDC44DDE50}" sibTransId="{0135558A-BDC6-4754-B417-37BDB220F82B}"/>
    <dgm:cxn modelId="{F0C3771B-9F0E-4ED9-B0A0-6F1BEF640A23}" type="presOf" srcId="{D7F579F8-4DA2-4DE7-BC7A-1F3EE5EB2045}" destId="{69D97D8D-AED4-45DB-B6DB-609A80093892}" srcOrd="1" destOrd="0" presId="urn:microsoft.com/office/officeart/2005/8/layout/process5"/>
    <dgm:cxn modelId="{A7872D1C-16D8-4B87-B605-6496A93FCE81}" srcId="{0E47FB06-E08B-48AF-97CB-B56390693AD8}" destId="{F79F7C18-5062-489D-8C32-F82470D2A8DD}" srcOrd="13" destOrd="0" parTransId="{047961AA-26C9-4C50-A93C-EFCBBFF3E329}" sibTransId="{205C2CE6-EE54-4BBC-8545-9287976D921E}"/>
    <dgm:cxn modelId="{918D8A1F-8020-4C68-919B-0B970EECBF36}" type="presOf" srcId="{0135558A-BDC6-4754-B417-37BDB220F82B}" destId="{0EB09FF4-A9B9-48AD-93BA-3A06A93F3740}" srcOrd="0" destOrd="0" presId="urn:microsoft.com/office/officeart/2005/8/layout/process5"/>
    <dgm:cxn modelId="{FA2A961F-3E22-496B-B8DA-F4262678D0F6}" type="presOf" srcId="{98DB74ED-D431-4EEA-B139-AE73724D1BFC}" destId="{0E4D550A-F81F-462C-8622-E415732920F0}" srcOrd="1" destOrd="0" presId="urn:microsoft.com/office/officeart/2005/8/layout/process5"/>
    <dgm:cxn modelId="{B8D3A41F-1990-4874-90BB-31CC1753B8FA}" type="presOf" srcId="{2022C528-11C5-46D0-AF28-CBCFD30FD6B0}" destId="{FFDBDB94-4C3C-48C7-8794-668F9CD7D294}" srcOrd="0" destOrd="0" presId="urn:microsoft.com/office/officeart/2005/8/layout/process5"/>
    <dgm:cxn modelId="{96416121-B511-4945-B2A7-9C7F03317B57}" type="presOf" srcId="{0D49D611-C88F-4B66-9DDD-087D47A25E06}" destId="{101A85E2-D02A-41F2-AA40-8EFF13163C34}" srcOrd="0" destOrd="0" presId="urn:microsoft.com/office/officeart/2005/8/layout/process5"/>
    <dgm:cxn modelId="{613AEE21-C7B8-451B-AE82-34CD3B1EA5CF}" type="presOf" srcId="{7DF9F538-D21A-48CA-AE57-559F8775BF89}" destId="{AC96C8D5-9D31-41D6-A3F0-C2F6A1B7D76B}" srcOrd="0" destOrd="0" presId="urn:microsoft.com/office/officeart/2005/8/layout/process5"/>
    <dgm:cxn modelId="{96B00D24-59ED-4944-BAD7-D4A53105E584}" type="presOf" srcId="{13BFB369-CB26-43BA-85DB-E18064DA358C}" destId="{DF41E9B7-4A5C-4606-A2C1-05FFD9FACB7C}" srcOrd="0" destOrd="0" presId="urn:microsoft.com/office/officeart/2005/8/layout/process5"/>
    <dgm:cxn modelId="{E6423A26-17F7-484E-A326-4D266B623652}" type="presOf" srcId="{E0EFAAA2-14E1-453C-B2B6-8F2BB6D3E9C6}" destId="{64375BDF-3DB5-4175-B37C-85DF7C3F7243}" srcOrd="1" destOrd="0" presId="urn:microsoft.com/office/officeart/2005/8/layout/process5"/>
    <dgm:cxn modelId="{D430D22E-5A25-40BD-B814-7F368BAA2588}" type="presOf" srcId="{827CE7B7-551F-44DF-A002-D76D4A5D94A6}" destId="{58D8ED39-7CF6-44E2-A3EE-0B8CF7E526F0}" srcOrd="0" destOrd="0" presId="urn:microsoft.com/office/officeart/2005/8/layout/process5"/>
    <dgm:cxn modelId="{42FA102F-3AA2-4B00-85D4-18AC737BCE46}" type="presOf" srcId="{F86C1F8B-3FE3-44C9-A120-7237DF8886FB}" destId="{2BBA90EC-173E-40E8-AEFC-5B1F61C7EADD}" srcOrd="1" destOrd="0" presId="urn:microsoft.com/office/officeart/2005/8/layout/process5"/>
    <dgm:cxn modelId="{5E8D7333-4E7B-481C-9B66-8957B36C216C}" type="presOf" srcId="{F86C1F8B-3FE3-44C9-A120-7237DF8886FB}" destId="{FC2E41C6-A825-4699-A38D-654EF22ABC34}" srcOrd="0" destOrd="0" presId="urn:microsoft.com/office/officeart/2005/8/layout/process5"/>
    <dgm:cxn modelId="{D2597A36-4398-4DE4-8F6D-FD0BA6F33A51}" type="presOf" srcId="{1C395154-BC75-4FE1-A5FD-99579AD915EA}" destId="{4A3F6607-B511-4921-AEFD-F522D8426531}" srcOrd="1" destOrd="0" presId="urn:microsoft.com/office/officeart/2005/8/layout/process5"/>
    <dgm:cxn modelId="{9E128D36-801D-444B-B2E6-C627D8557E6D}" type="presOf" srcId="{D7F579F8-4DA2-4DE7-BC7A-1F3EE5EB2045}" destId="{5621C551-41A1-47B4-A009-93C7B6E0EF26}" srcOrd="0" destOrd="0" presId="urn:microsoft.com/office/officeart/2005/8/layout/process5"/>
    <dgm:cxn modelId="{3108BB36-C2C8-47A9-8206-7A7D93E1B231}" type="presOf" srcId="{B20A16B7-6C4C-43EB-81BC-F91822913D5C}" destId="{0C14AD60-390E-4FC0-A033-1B0A19A23C80}" srcOrd="0" destOrd="0" presId="urn:microsoft.com/office/officeart/2005/8/layout/process5"/>
    <dgm:cxn modelId="{09D4B43B-E79D-4B51-92A2-6E3F4159A26E}" type="presOf" srcId="{205C2CE6-EE54-4BBC-8545-9287976D921E}" destId="{4ADC790D-58DE-4328-A862-E34ED3E47516}" srcOrd="0" destOrd="0" presId="urn:microsoft.com/office/officeart/2005/8/layout/process5"/>
    <dgm:cxn modelId="{615B683C-539B-4B81-8500-AD49CA72C13B}" type="presOf" srcId="{0F70D3D5-D0A0-4C56-B5E1-18E272AE5296}" destId="{B8198FA9-6AEC-4EFA-8994-5C34D29080CF}" srcOrd="0" destOrd="0" presId="urn:microsoft.com/office/officeart/2005/8/layout/process5"/>
    <dgm:cxn modelId="{5BCAE73C-3DD5-4F0C-A8A6-AA71234B1D34}" srcId="{0E47FB06-E08B-48AF-97CB-B56390693AD8}" destId="{DBE1E035-C122-40E2-A7B2-43418D64D34C}" srcOrd="9" destOrd="0" parTransId="{1FA701F9-8617-4B42-A963-89E82B1A8E17}" sibTransId="{E0EFAAA2-14E1-453C-B2B6-8F2BB6D3E9C6}"/>
    <dgm:cxn modelId="{5BDDC93F-84BA-4936-AD50-BFF2E0F5EB9D}" type="presOf" srcId="{BECDAEF0-B161-4B8D-B0B3-180442E094B9}" destId="{C08AF06E-99D4-4001-A87A-59DA3007C1ED}" srcOrd="0" destOrd="0" presId="urn:microsoft.com/office/officeart/2005/8/layout/process5"/>
    <dgm:cxn modelId="{8308B25E-28DB-4AE8-A73C-1FC792E5BF7F}" type="presOf" srcId="{F71F0FCD-8AD4-4815-A37A-63BD75C5B7F3}" destId="{EEB4AB20-8C06-4899-B080-B54CD87C422C}" srcOrd="0" destOrd="0" presId="urn:microsoft.com/office/officeart/2005/8/layout/process5"/>
    <dgm:cxn modelId="{BA6D385F-A214-4F7C-8C4F-0B70770239EB}" type="presOf" srcId="{DBE1E035-C122-40E2-A7B2-43418D64D34C}" destId="{0FF64697-3FB6-4B7B-B8D6-6D568E4EB1FC}" srcOrd="0" destOrd="0" presId="urn:microsoft.com/office/officeart/2005/8/layout/process5"/>
    <dgm:cxn modelId="{2B4A1843-592A-4BC7-A726-2832FBA22C3B}" type="presOf" srcId="{247E9A35-5ECA-4D27-B3B2-D58F2CBDEF32}" destId="{0B67BCEF-B11C-4E4B-8E12-4FCA5F5178B6}" srcOrd="0" destOrd="0" presId="urn:microsoft.com/office/officeart/2005/8/layout/process5"/>
    <dgm:cxn modelId="{45541565-A51B-46A3-ACDA-0026A788C12C}" type="presOf" srcId="{EBF514A7-BD87-4A32-AE63-3E07EB594DE3}" destId="{5077CE66-E31D-4CE5-AA57-112E09650094}" srcOrd="0" destOrd="0" presId="urn:microsoft.com/office/officeart/2005/8/layout/process5"/>
    <dgm:cxn modelId="{07941F67-8F94-4129-8833-E865C965488B}" type="presOf" srcId="{F5F8A6A9-3828-4CA9-B5A3-80D355CB975A}" destId="{E8EF4F47-53C7-47BF-8D3F-B211382E15F3}" srcOrd="1" destOrd="0" presId="urn:microsoft.com/office/officeart/2005/8/layout/process5"/>
    <dgm:cxn modelId="{C7F62469-04E8-4976-A44F-CC2876C2BE92}" srcId="{0E47FB06-E08B-48AF-97CB-B56390693AD8}" destId="{13BFB369-CB26-43BA-85DB-E18064DA358C}" srcOrd="15" destOrd="0" parTransId="{D82DC9BE-1CAC-46CA-B763-1A4FECC580ED}" sibTransId="{9CF9203A-A301-4DAA-B4C9-87A31A389B77}"/>
    <dgm:cxn modelId="{6F961A6A-44D6-48D8-A854-F0A3DCD564D1}" type="presOf" srcId="{93373D44-9BC5-4CA0-9301-61E8AA7EB8AB}" destId="{114DA692-0C6F-4C91-A54F-E5515FD16E62}" srcOrd="0" destOrd="0" presId="urn:microsoft.com/office/officeart/2005/8/layout/process5"/>
    <dgm:cxn modelId="{753B496A-15B2-40C5-BF9D-729FE9905BF9}" srcId="{0E47FB06-E08B-48AF-97CB-B56390693AD8}" destId="{B20A16B7-6C4C-43EB-81BC-F91822913D5C}" srcOrd="4" destOrd="0" parTransId="{8D97C63E-C850-40F4-8BED-BF2AC4B3D848}" sibTransId="{93373D44-9BC5-4CA0-9301-61E8AA7EB8AB}"/>
    <dgm:cxn modelId="{C677AF6B-10EE-4ED1-96F3-3E132C6EF9C3}" type="presOf" srcId="{8927DF20-ECA4-4D87-9C07-E213540B9B38}" destId="{C3064077-C04A-4779-A4BD-5E0592441D05}" srcOrd="0" destOrd="0" presId="urn:microsoft.com/office/officeart/2005/8/layout/process5"/>
    <dgm:cxn modelId="{CF3EB04C-8E57-4606-9C75-0AB117C0AFAE}" type="presOf" srcId="{8947B44A-9362-46B2-9123-159C3D9BE293}" destId="{59E20139-0F05-4FBD-AB15-413D37A1D794}" srcOrd="0" destOrd="0" presId="urn:microsoft.com/office/officeart/2005/8/layout/process5"/>
    <dgm:cxn modelId="{99A9034D-CDCF-41AF-8AD5-BDDA734F83CF}" type="presOf" srcId="{18C3EA67-A870-49A0-A2C3-224FEE8DAC94}" destId="{3B4358E8-7FCB-42D4-9C6F-CCE7D038F031}" srcOrd="0" destOrd="0" presId="urn:microsoft.com/office/officeart/2005/8/layout/process5"/>
    <dgm:cxn modelId="{C2D41A6E-1F94-41BD-9ECA-009BF57B8AB3}" type="presOf" srcId="{0BAA0BCB-E003-4530-8412-087A190BB53A}" destId="{8D502183-397E-4C62-963F-0DBD18DC21BE}" srcOrd="1" destOrd="0" presId="urn:microsoft.com/office/officeart/2005/8/layout/process5"/>
    <dgm:cxn modelId="{323BAB4E-31EF-438C-9048-CAEE94A59A9C}" type="presOf" srcId="{FA862023-F697-474B-A875-1AB6F7EF2451}" destId="{6136C759-65AE-48C7-A2FA-9D9538BC9C38}" srcOrd="0" destOrd="0" presId="urn:microsoft.com/office/officeart/2005/8/layout/process5"/>
    <dgm:cxn modelId="{478AA050-DAF8-46EC-8EEB-022E47020103}" srcId="{0E47FB06-E08B-48AF-97CB-B56390693AD8}" destId="{126590BB-D743-492A-BEFE-768416321B18}" srcOrd="16" destOrd="0" parTransId="{6CDA6504-E53D-41DE-9BBA-AD9CD41AF44D}" sibTransId="{1C395154-BC75-4FE1-A5FD-99579AD915EA}"/>
    <dgm:cxn modelId="{6E6C5971-3352-4096-B8F5-EAA00E3CD70D}" type="presOf" srcId="{F79F7C18-5062-489D-8C32-F82470D2A8DD}" destId="{26527BDA-6608-4C6D-B960-3C7BBC107D82}" srcOrd="0" destOrd="0" presId="urn:microsoft.com/office/officeart/2005/8/layout/process5"/>
    <dgm:cxn modelId="{D11BA271-2694-4D43-9874-F05C4F914116}" type="presOf" srcId="{64BFD30A-FFD2-41F4-A91D-F8071B82413B}" destId="{2CAC3F8D-EAFF-44F8-8898-060970AD18CD}" srcOrd="0" destOrd="0" presId="urn:microsoft.com/office/officeart/2005/8/layout/process5"/>
    <dgm:cxn modelId="{C5237753-1A36-41A9-9AC1-3301A567276E}" type="presOf" srcId="{2423992A-3A21-4649-B502-24FE54D22D23}" destId="{21FCDBC0-227E-40D1-9DD6-D84BC1B0C406}" srcOrd="0" destOrd="0" presId="urn:microsoft.com/office/officeart/2005/8/layout/process5"/>
    <dgm:cxn modelId="{995C1756-1207-45F3-A869-5A5170809066}" srcId="{0E47FB06-E08B-48AF-97CB-B56390693AD8}" destId="{C36E8954-EBC6-4BE9-B6C4-6199F48DCE67}" srcOrd="18" destOrd="0" parTransId="{0B25E447-A9EC-441C-8E9C-6136CC1677C6}" sibTransId="{0F70D3D5-D0A0-4C56-B5E1-18E272AE5296}"/>
    <dgm:cxn modelId="{5AD63B77-37E2-457C-9B4F-C0E929174CD9}" type="presOf" srcId="{3D8099D9-FBC9-404F-9865-46B392BC647B}" destId="{5B8CC724-566A-4108-8092-1DBAF7CC6968}" srcOrd="0" destOrd="0" presId="urn:microsoft.com/office/officeart/2005/8/layout/process5"/>
    <dgm:cxn modelId="{6F35B977-9D2C-4D2D-B87A-FA22FA12C102}" type="presOf" srcId="{A6E92FEA-D7D6-4ED1-B89E-9B2B105C5C01}" destId="{A0F92639-3C50-4F73-9CEF-C72176B1B057}" srcOrd="0" destOrd="0" presId="urn:microsoft.com/office/officeart/2005/8/layout/process5"/>
    <dgm:cxn modelId="{42681879-D5B6-4CFD-AC0D-F72FA88F81B6}" type="presOf" srcId="{A7D084DB-9E81-4E8E-B7D0-0C7E0C6A3CFC}" destId="{D662536F-878C-4216-A274-F8AE88A9B46B}" srcOrd="0" destOrd="0" presId="urn:microsoft.com/office/officeart/2005/8/layout/process5"/>
    <dgm:cxn modelId="{C40BBC79-22FB-438D-96C2-1F608C5180EC}" type="presOf" srcId="{0BAA0BCB-E003-4530-8412-087A190BB53A}" destId="{0970C8D4-D425-48A7-9C23-B8E5B79A61EE}" srcOrd="0" destOrd="0" presId="urn:microsoft.com/office/officeart/2005/8/layout/process5"/>
    <dgm:cxn modelId="{93CB1E5A-530C-47ED-85E4-52F48240B9E7}" type="presOf" srcId="{C36E8954-EBC6-4BE9-B6C4-6199F48DCE67}" destId="{9AF144FA-4E2B-4233-8200-EABA7C1E5CDC}" srcOrd="0" destOrd="0" presId="urn:microsoft.com/office/officeart/2005/8/layout/process5"/>
    <dgm:cxn modelId="{6E14505A-20AA-404C-87FE-50D938D9FFA1}" type="presOf" srcId="{577C55C7-DA97-44E9-8E16-91F7E9A99C68}" destId="{A8A07A6C-4EC4-4E83-823C-4D18999F085C}" srcOrd="0" destOrd="0" presId="urn:microsoft.com/office/officeart/2005/8/layout/process5"/>
    <dgm:cxn modelId="{A167277F-4745-4D28-959F-BAC6278975D7}" type="presOf" srcId="{4E70E0B5-354D-4ACD-95C2-031BDD39D6FD}" destId="{C9B28F2E-4B6B-4B64-9A41-11B5372FF21E}" srcOrd="1" destOrd="0" presId="urn:microsoft.com/office/officeart/2005/8/layout/process5"/>
    <dgm:cxn modelId="{1B47877F-FAF0-400A-8B49-5CE998D586B5}" type="presOf" srcId="{0D49D611-C88F-4B66-9DDD-087D47A25E06}" destId="{71C034C9-975E-46F1-BE37-F8A979974B07}" srcOrd="1" destOrd="0" presId="urn:microsoft.com/office/officeart/2005/8/layout/process5"/>
    <dgm:cxn modelId="{372E1080-E647-420F-87A9-CEAD5E7C460E}" srcId="{0E47FB06-E08B-48AF-97CB-B56390693AD8}" destId="{2E6B75B4-2ED3-427D-9242-1C7038566089}" srcOrd="8" destOrd="0" parTransId="{09EBF7E0-AB5D-4E37-8312-2C1219CD8E2E}" sibTransId="{F5F8A6A9-3828-4CA9-B5A3-80D355CB975A}"/>
    <dgm:cxn modelId="{CD2F9680-FBD6-49BB-9475-9F282CFFD05F}" type="presOf" srcId="{74427D46-631D-4300-93E8-34A66DD3AA87}" destId="{660EB6B6-36B5-4FC1-AC85-9497E2E61D82}" srcOrd="0" destOrd="0" presId="urn:microsoft.com/office/officeart/2005/8/layout/process5"/>
    <dgm:cxn modelId="{C56B3383-4F24-4581-898D-BE0CD99F914C}" srcId="{0E47FB06-E08B-48AF-97CB-B56390693AD8}" destId="{10787930-399C-4442-A7D4-3FDFD5E6F6C8}" srcOrd="22" destOrd="0" parTransId="{814174D2-61EF-4B86-AB17-2822DC6E0196}" sibTransId="{7DF9F538-D21A-48CA-AE57-559F8775BF89}"/>
    <dgm:cxn modelId="{A8282885-2946-4E7F-8863-E02CB2724145}" srcId="{0E47FB06-E08B-48AF-97CB-B56390693AD8}" destId="{6929E645-7D67-4CAE-8F01-2F1330CA6BB6}" srcOrd="6" destOrd="0" parTransId="{1F38D29D-2CBF-49D1-8040-BC24CBBA1127}" sibTransId="{8927DF20-ECA4-4D87-9C07-E213540B9B38}"/>
    <dgm:cxn modelId="{B38EFB85-879C-4107-985D-A597BD722CA3}" type="presOf" srcId="{6929E645-7D67-4CAE-8F01-2F1330CA6BB6}" destId="{D6E4DF44-901A-4384-AA41-79496F196A7F}" srcOrd="0" destOrd="0" presId="urn:microsoft.com/office/officeart/2005/8/layout/process5"/>
    <dgm:cxn modelId="{2C18B187-FCB2-4E4F-924A-3395805FADA7}" srcId="{0E47FB06-E08B-48AF-97CB-B56390693AD8}" destId="{247E9A35-5ECA-4D27-B3B2-D58F2CBDEF32}" srcOrd="23" destOrd="0" parTransId="{64F958EE-9DBC-4BB3-89C8-6861C5173063}" sibTransId="{20942563-FFFE-4273-81CC-8924A0F34707}"/>
    <dgm:cxn modelId="{E1BC068B-C0A7-4B39-8AAF-CD600FFD86D3}" type="presOf" srcId="{9CF9203A-A301-4DAA-B4C9-87A31A389B77}" destId="{B0B24A68-D3D6-40BF-B56C-CDE05DBF2B56}" srcOrd="0" destOrd="0" presId="urn:microsoft.com/office/officeart/2005/8/layout/process5"/>
    <dgm:cxn modelId="{D10D288C-10CF-4B25-8727-FA41B9CAFD4D}" type="presOf" srcId="{6FF53F73-465B-46A3-A035-9F08FB8F227B}" destId="{2385F724-255A-48D6-B5A6-BEA36EB0C286}" srcOrd="1" destOrd="0" presId="urn:microsoft.com/office/officeart/2005/8/layout/process5"/>
    <dgm:cxn modelId="{37655E8D-ABA7-4997-921B-62DEB26334D7}" type="presOf" srcId="{F5F8A6A9-3828-4CA9-B5A3-80D355CB975A}" destId="{D37FBC13-06BF-4443-AE87-D8510198D2AC}" srcOrd="0" destOrd="0" presId="urn:microsoft.com/office/officeart/2005/8/layout/process5"/>
    <dgm:cxn modelId="{E7190D90-37BB-4FA5-8524-E6FE81759283}" type="presOf" srcId="{0E47FB06-E08B-48AF-97CB-B56390693AD8}" destId="{6D66F394-7835-4B9D-A5AB-BED6A67AA8D1}" srcOrd="0" destOrd="0" presId="urn:microsoft.com/office/officeart/2005/8/layout/process5"/>
    <dgm:cxn modelId="{87689091-0D47-4EB2-A207-18D358D5E627}" srcId="{0E47FB06-E08B-48AF-97CB-B56390693AD8}" destId="{F2510D30-F371-4FA3-ACA8-082047014309}" srcOrd="7" destOrd="0" parTransId="{3D5D450E-B704-43B9-AE9B-21260489B910}" sibTransId="{0D49D611-C88F-4B66-9DDD-087D47A25E06}"/>
    <dgm:cxn modelId="{44846492-A1B4-48AF-B309-2D0216C2F77B}" srcId="{0E47FB06-E08B-48AF-97CB-B56390693AD8}" destId="{02B368A4-1898-4553-94CA-F5F2B5DBC424}" srcOrd="20" destOrd="0" parTransId="{E9320623-2D39-428A-80F7-B4E5190C1E68}" sibTransId="{F86C1F8B-3FE3-44C9-A120-7237DF8886FB}"/>
    <dgm:cxn modelId="{5EDE6F92-0FC8-459A-8895-1E27AAFB15AD}" type="presOf" srcId="{0F70D3D5-D0A0-4C56-B5E1-18E272AE5296}" destId="{ADF1970E-B381-46D1-85A6-82F0758FAD8B}" srcOrd="1" destOrd="0" presId="urn:microsoft.com/office/officeart/2005/8/layout/process5"/>
    <dgm:cxn modelId="{8689EB9C-985F-4686-8E94-7DAD7B87B8C6}" type="presOf" srcId="{2E6B75B4-2ED3-427D-9242-1C7038566089}" destId="{13AAADE7-7EFC-40FA-B02E-7B709C44AAFC}" srcOrd="0" destOrd="0" presId="urn:microsoft.com/office/officeart/2005/8/layout/process5"/>
    <dgm:cxn modelId="{F114679E-BF90-4040-9573-A11BCB18281D}" type="presOf" srcId="{126590BB-D743-492A-BEFE-768416321B18}" destId="{44199838-DCB1-4811-B632-C17BEC423802}" srcOrd="0" destOrd="0" presId="urn:microsoft.com/office/officeart/2005/8/layout/process5"/>
    <dgm:cxn modelId="{09B78B9F-E7B4-4527-85CA-451BCA7D3208}" type="presOf" srcId="{205C2CE6-EE54-4BBC-8545-9287976D921E}" destId="{BCB534A3-3DDE-41B2-92C4-813CB7E89E90}" srcOrd="1" destOrd="0" presId="urn:microsoft.com/office/officeart/2005/8/layout/process5"/>
    <dgm:cxn modelId="{8245C49F-1CF0-4291-80A5-84B66EA3262D}" type="presOf" srcId="{18C3EA67-A870-49A0-A2C3-224FEE8DAC94}" destId="{206692DE-5DDE-47AF-9BFF-C2F64D2AB3A8}" srcOrd="1" destOrd="0" presId="urn:microsoft.com/office/officeart/2005/8/layout/process5"/>
    <dgm:cxn modelId="{94E6A4A5-A336-47BF-8F25-2061BF5021C6}" srcId="{0E47FB06-E08B-48AF-97CB-B56390693AD8}" destId="{3D8099D9-FBC9-404F-9865-46B392BC647B}" srcOrd="19" destOrd="0" parTransId="{69A7326F-0BF5-4216-80D8-7196CF39B171}" sibTransId="{D7F579F8-4DA2-4DE7-BC7A-1F3EE5EB2045}"/>
    <dgm:cxn modelId="{DC2DD1A9-B10B-4479-BE1E-F1FFC6522F45}" srcId="{0E47FB06-E08B-48AF-97CB-B56390693AD8}" destId="{A7D084DB-9E81-4E8E-B7D0-0C7E0C6A3CFC}" srcOrd="14" destOrd="0" parTransId="{BCED488C-3842-48D4-8F2F-37285E558DFC}" sibTransId="{98DB74ED-D431-4EEA-B139-AE73724D1BFC}"/>
    <dgm:cxn modelId="{54A829AB-5F26-4C63-AFCC-C040DAE82E09}" type="presOf" srcId="{1C395154-BC75-4FE1-A5FD-99579AD915EA}" destId="{10EA42C8-4C4F-4C88-9AD9-C00528966554}" srcOrd="0" destOrd="0" presId="urn:microsoft.com/office/officeart/2005/8/layout/process5"/>
    <dgm:cxn modelId="{40F44DAB-1213-481E-B85C-E7CCD64B8DA8}" srcId="{0E47FB06-E08B-48AF-97CB-B56390693AD8}" destId="{74427D46-631D-4300-93E8-34A66DD3AA87}" srcOrd="1" destOrd="0" parTransId="{26B2A740-0B3C-441C-97B8-E25E7C4B895C}" sibTransId="{827CE7B7-551F-44DF-A002-D76D4A5D94A6}"/>
    <dgm:cxn modelId="{A72CFDAB-849B-4E31-B8B4-D6A177590724}" type="presOf" srcId="{02B368A4-1898-4553-94CA-F5F2B5DBC424}" destId="{C7FE49B6-6875-4944-AF0E-3997FD9A2D80}" srcOrd="0" destOrd="0" presId="urn:microsoft.com/office/officeart/2005/8/layout/process5"/>
    <dgm:cxn modelId="{58053EAE-AFCE-49E8-80D0-C9F486B279EA}" type="presOf" srcId="{7DF9F538-D21A-48CA-AE57-559F8775BF89}" destId="{1544466F-E684-4833-9E93-1A75AA2DA44B}" srcOrd="1" destOrd="0" presId="urn:microsoft.com/office/officeart/2005/8/layout/process5"/>
    <dgm:cxn modelId="{F6C203B5-08DA-4930-960B-81EC8CB3C5B6}" type="presOf" srcId="{B2A3D564-2AD7-41A0-9C07-FD113FE7F74F}" destId="{00ED32D3-502A-4467-A44D-906E57744AFC}" srcOrd="0" destOrd="0" presId="urn:microsoft.com/office/officeart/2005/8/layout/process5"/>
    <dgm:cxn modelId="{E5E04FB9-01CF-4A27-8236-3397544494F2}" srcId="{0E47FB06-E08B-48AF-97CB-B56390693AD8}" destId="{2423992A-3A21-4649-B502-24FE54D22D23}" srcOrd="0" destOrd="0" parTransId="{31555F49-E689-4339-80C2-D5BA6186F4CE}" sibTransId="{0BAA0BCB-E003-4530-8412-087A190BB53A}"/>
    <dgm:cxn modelId="{BFE14EBC-E4C8-419F-93A9-50C45570106C}" type="presOf" srcId="{9CF9203A-A301-4DAA-B4C9-87A31A389B77}" destId="{BC37785B-D435-4817-AD1E-8221517FB5F8}" srcOrd="1" destOrd="0" presId="urn:microsoft.com/office/officeart/2005/8/layout/process5"/>
    <dgm:cxn modelId="{C64ED5C1-EBF2-494C-AEB9-E57048D5E085}" type="presOf" srcId="{A6E92FEA-D7D6-4ED1-B89E-9B2B105C5C01}" destId="{9C50B63E-5811-42F4-A0F6-0D4286FCB284}" srcOrd="1" destOrd="0" presId="urn:microsoft.com/office/officeart/2005/8/layout/process5"/>
    <dgm:cxn modelId="{A4A8F7C2-3F1E-4F3C-ABC0-194D875C2E86}" srcId="{0E47FB06-E08B-48AF-97CB-B56390693AD8}" destId="{F71F0FCD-8AD4-4815-A37A-63BD75C5B7F3}" srcOrd="5" destOrd="0" parTransId="{6D2100C2-C382-483C-8578-24D7621DE5B9}" sibTransId="{6FF53F73-465B-46A3-A035-9F08FB8F227B}"/>
    <dgm:cxn modelId="{C03C51C6-6D7E-4B3F-A0CE-5B9477E9B4A0}" type="presOf" srcId="{6FF53F73-465B-46A3-A035-9F08FB8F227B}" destId="{5B26289B-B6A9-4568-A060-38F3D84E5C6D}" srcOrd="0" destOrd="0" presId="urn:microsoft.com/office/officeart/2005/8/layout/process5"/>
    <dgm:cxn modelId="{0EFD9FCB-D846-4C3C-B2BA-56144FC03CB6}" srcId="{0E47FB06-E08B-48AF-97CB-B56390693AD8}" destId="{8947B44A-9362-46B2-9123-159C3D9BE293}" srcOrd="3" destOrd="0" parTransId="{9AEF8A56-FC7F-4F4F-B842-6400E0529DF4}" sibTransId="{BECDAEF0-B161-4B8D-B0B3-180442E094B9}"/>
    <dgm:cxn modelId="{3A65BECB-6394-4FD7-91A6-BF7B1096D58F}" type="presOf" srcId="{FA862023-F697-474B-A875-1AB6F7EF2451}" destId="{6EA3EB48-7910-4E9B-80E2-9C9872B491E6}" srcOrd="1" destOrd="0" presId="urn:microsoft.com/office/officeart/2005/8/layout/process5"/>
    <dgm:cxn modelId="{BCA71DCF-D822-458D-BC57-D2E627A79697}" type="presOf" srcId="{8927DF20-ECA4-4D87-9C07-E213540B9B38}" destId="{197095F0-1121-45CB-80C7-A8E8735BF7BC}" srcOrd="1" destOrd="0" presId="urn:microsoft.com/office/officeart/2005/8/layout/process5"/>
    <dgm:cxn modelId="{2FE801D1-A346-4589-B448-0549696D02D0}" type="presOf" srcId="{98DB74ED-D431-4EEA-B139-AE73724D1BFC}" destId="{D95C1E3E-CF27-4290-9497-57105514EC00}" srcOrd="0" destOrd="0" presId="urn:microsoft.com/office/officeart/2005/8/layout/process5"/>
    <dgm:cxn modelId="{7015A1D5-133E-437D-B7E9-85C3CC0C0587}" srcId="{0E47FB06-E08B-48AF-97CB-B56390693AD8}" destId="{577C55C7-DA97-44E9-8E16-91F7E9A99C68}" srcOrd="12" destOrd="0" parTransId="{AD7F87BD-6B97-4D32-8A81-F35A4F8841D5}" sibTransId="{A6E92FEA-D7D6-4ED1-B89E-9B2B105C5C01}"/>
    <dgm:cxn modelId="{728D1AE0-23FF-4E8F-BA96-84DDBC643256}" type="presOf" srcId="{6884D7E1-D864-4098-AE2A-4160C5B6C31C}" destId="{A4BF4EAC-EAFD-4524-9220-021FC7CFC0AE}" srcOrd="1" destOrd="0" presId="urn:microsoft.com/office/officeart/2005/8/layout/process5"/>
    <dgm:cxn modelId="{F456ADEA-0482-4DE4-AD50-C51932225089}" type="presOf" srcId="{E0EFAAA2-14E1-453C-B2B6-8F2BB6D3E9C6}" destId="{956D0D05-7FFF-460B-9403-EDA3EDF39710}" srcOrd="0" destOrd="0" presId="urn:microsoft.com/office/officeart/2005/8/layout/process5"/>
    <dgm:cxn modelId="{555985EF-5F27-417C-BCC9-EE1DAC29D620}" type="presOf" srcId="{BECDAEF0-B161-4B8D-B0B3-180442E094B9}" destId="{CD1D7220-39E4-4E1E-93E2-45DBDEBEDA73}" srcOrd="1" destOrd="0" presId="urn:microsoft.com/office/officeart/2005/8/layout/process5"/>
    <dgm:cxn modelId="{AC298AF0-75CF-4DD6-8650-84698CC0911A}" type="presOf" srcId="{B0C5AA89-F466-4245-BFBC-C155B979150C}" destId="{97B8716D-1AA6-4185-B058-7BAF87FDBD97}" srcOrd="0" destOrd="0" presId="urn:microsoft.com/office/officeart/2005/8/layout/process5"/>
    <dgm:cxn modelId="{36026EF4-1A95-40A2-8CC9-6F51E6EDDC0D}" srcId="{0E47FB06-E08B-48AF-97CB-B56390693AD8}" destId="{64BFD30A-FFD2-41F4-A91D-F8071B82413B}" srcOrd="17" destOrd="0" parTransId="{592F4286-930A-4626-9AEB-3BEF72D93810}" sibTransId="{18C3EA67-A870-49A0-A2C3-224FEE8DAC94}"/>
    <dgm:cxn modelId="{541CA4F7-0EEE-4D8B-8B7A-EE267328941A}" type="presOf" srcId="{10787930-399C-4442-A7D4-3FDFD5E6F6C8}" destId="{F6E4EA2D-A124-40BC-8597-105F5ACE00A4}" srcOrd="0" destOrd="0" presId="urn:microsoft.com/office/officeart/2005/8/layout/process5"/>
    <dgm:cxn modelId="{2DAFF405-7A5A-4DB2-A88D-C23EA3832DCF}" type="presParOf" srcId="{6D66F394-7835-4B9D-A5AB-BED6A67AA8D1}" destId="{21FCDBC0-227E-40D1-9DD6-D84BC1B0C406}" srcOrd="0" destOrd="0" presId="urn:microsoft.com/office/officeart/2005/8/layout/process5"/>
    <dgm:cxn modelId="{65F30A39-5907-423D-AD4C-701AF014E01D}" type="presParOf" srcId="{6D66F394-7835-4B9D-A5AB-BED6A67AA8D1}" destId="{0970C8D4-D425-48A7-9C23-B8E5B79A61EE}" srcOrd="1" destOrd="0" presId="urn:microsoft.com/office/officeart/2005/8/layout/process5"/>
    <dgm:cxn modelId="{7C212C38-1C15-4649-A925-9FD59BCC4705}" type="presParOf" srcId="{0970C8D4-D425-48A7-9C23-B8E5B79A61EE}" destId="{8D502183-397E-4C62-963F-0DBD18DC21BE}" srcOrd="0" destOrd="0" presId="urn:microsoft.com/office/officeart/2005/8/layout/process5"/>
    <dgm:cxn modelId="{B66CAC9B-91EC-48D4-ADFF-BD2AC1C64C11}" type="presParOf" srcId="{6D66F394-7835-4B9D-A5AB-BED6A67AA8D1}" destId="{660EB6B6-36B5-4FC1-AC85-9497E2E61D82}" srcOrd="2" destOrd="0" presId="urn:microsoft.com/office/officeart/2005/8/layout/process5"/>
    <dgm:cxn modelId="{FC09E615-ADA8-49C5-8790-1A1DAF3FDD75}" type="presParOf" srcId="{6D66F394-7835-4B9D-A5AB-BED6A67AA8D1}" destId="{58D8ED39-7CF6-44E2-A3EE-0B8CF7E526F0}" srcOrd="3" destOrd="0" presId="urn:microsoft.com/office/officeart/2005/8/layout/process5"/>
    <dgm:cxn modelId="{0D1A6DC4-7B5B-42C4-B365-FDCBEC37739F}" type="presParOf" srcId="{58D8ED39-7CF6-44E2-A3EE-0B8CF7E526F0}" destId="{A5186162-4AC8-4D90-BE96-869104629BD7}" srcOrd="0" destOrd="0" presId="urn:microsoft.com/office/officeart/2005/8/layout/process5"/>
    <dgm:cxn modelId="{9641A5CB-BCDE-4743-8FB2-1887FA686EA5}" type="presParOf" srcId="{6D66F394-7835-4B9D-A5AB-BED6A67AA8D1}" destId="{FFDBDB94-4C3C-48C7-8794-668F9CD7D294}" srcOrd="4" destOrd="0" presId="urn:microsoft.com/office/officeart/2005/8/layout/process5"/>
    <dgm:cxn modelId="{1EB38B11-9498-4695-B43A-4288008C29D6}" type="presParOf" srcId="{6D66F394-7835-4B9D-A5AB-BED6A67AA8D1}" destId="{6136C759-65AE-48C7-A2FA-9D9538BC9C38}" srcOrd="5" destOrd="0" presId="urn:microsoft.com/office/officeart/2005/8/layout/process5"/>
    <dgm:cxn modelId="{A1D8B1F9-05EE-4B07-918E-2872104D577C}" type="presParOf" srcId="{6136C759-65AE-48C7-A2FA-9D9538BC9C38}" destId="{6EA3EB48-7910-4E9B-80E2-9C9872B491E6}" srcOrd="0" destOrd="0" presId="urn:microsoft.com/office/officeart/2005/8/layout/process5"/>
    <dgm:cxn modelId="{257B0463-B938-4A84-9998-FFD79BF29E20}" type="presParOf" srcId="{6D66F394-7835-4B9D-A5AB-BED6A67AA8D1}" destId="{59E20139-0F05-4FBD-AB15-413D37A1D794}" srcOrd="6" destOrd="0" presId="urn:microsoft.com/office/officeart/2005/8/layout/process5"/>
    <dgm:cxn modelId="{F8E072ED-1CAA-42F5-B15E-1C796CA08D47}" type="presParOf" srcId="{6D66F394-7835-4B9D-A5AB-BED6A67AA8D1}" destId="{C08AF06E-99D4-4001-A87A-59DA3007C1ED}" srcOrd="7" destOrd="0" presId="urn:microsoft.com/office/officeart/2005/8/layout/process5"/>
    <dgm:cxn modelId="{5149EC0F-719F-46CC-A8F1-DBC13955E2E7}" type="presParOf" srcId="{C08AF06E-99D4-4001-A87A-59DA3007C1ED}" destId="{CD1D7220-39E4-4E1E-93E2-45DBDEBEDA73}" srcOrd="0" destOrd="0" presId="urn:microsoft.com/office/officeart/2005/8/layout/process5"/>
    <dgm:cxn modelId="{E6439173-F6D0-439C-B18B-089C83A4D282}" type="presParOf" srcId="{6D66F394-7835-4B9D-A5AB-BED6A67AA8D1}" destId="{0C14AD60-390E-4FC0-A033-1B0A19A23C80}" srcOrd="8" destOrd="0" presId="urn:microsoft.com/office/officeart/2005/8/layout/process5"/>
    <dgm:cxn modelId="{9821FDC3-B3A9-47E6-8C1B-3B231309A077}" type="presParOf" srcId="{6D66F394-7835-4B9D-A5AB-BED6A67AA8D1}" destId="{114DA692-0C6F-4C91-A54F-E5515FD16E62}" srcOrd="9" destOrd="0" presId="urn:microsoft.com/office/officeart/2005/8/layout/process5"/>
    <dgm:cxn modelId="{F164E239-5B3C-4456-A24E-E7727B34DAB8}" type="presParOf" srcId="{114DA692-0C6F-4C91-A54F-E5515FD16E62}" destId="{EF28FD4B-8C9B-4E49-954F-EF039F15470D}" srcOrd="0" destOrd="0" presId="urn:microsoft.com/office/officeart/2005/8/layout/process5"/>
    <dgm:cxn modelId="{941BF65F-7EF6-4503-A56A-2996200E20A5}" type="presParOf" srcId="{6D66F394-7835-4B9D-A5AB-BED6A67AA8D1}" destId="{EEB4AB20-8C06-4899-B080-B54CD87C422C}" srcOrd="10" destOrd="0" presId="urn:microsoft.com/office/officeart/2005/8/layout/process5"/>
    <dgm:cxn modelId="{CB6D8900-7D2D-4416-9442-A580C4329A71}" type="presParOf" srcId="{6D66F394-7835-4B9D-A5AB-BED6A67AA8D1}" destId="{5B26289B-B6A9-4568-A060-38F3D84E5C6D}" srcOrd="11" destOrd="0" presId="urn:microsoft.com/office/officeart/2005/8/layout/process5"/>
    <dgm:cxn modelId="{88214B44-58E2-46D0-A4DE-4382F316B11C}" type="presParOf" srcId="{5B26289B-B6A9-4568-A060-38F3D84E5C6D}" destId="{2385F724-255A-48D6-B5A6-BEA36EB0C286}" srcOrd="0" destOrd="0" presId="urn:microsoft.com/office/officeart/2005/8/layout/process5"/>
    <dgm:cxn modelId="{C9B57C21-B43B-4BF4-9B2F-6192B1327B4B}" type="presParOf" srcId="{6D66F394-7835-4B9D-A5AB-BED6A67AA8D1}" destId="{D6E4DF44-901A-4384-AA41-79496F196A7F}" srcOrd="12" destOrd="0" presId="urn:microsoft.com/office/officeart/2005/8/layout/process5"/>
    <dgm:cxn modelId="{2A9A2491-5B70-40A1-8530-04D78FD935B3}" type="presParOf" srcId="{6D66F394-7835-4B9D-A5AB-BED6A67AA8D1}" destId="{C3064077-C04A-4779-A4BD-5E0592441D05}" srcOrd="13" destOrd="0" presId="urn:microsoft.com/office/officeart/2005/8/layout/process5"/>
    <dgm:cxn modelId="{338A8821-8BF8-4744-8C93-09D19EC569B3}" type="presParOf" srcId="{C3064077-C04A-4779-A4BD-5E0592441D05}" destId="{197095F0-1121-45CB-80C7-A8E8735BF7BC}" srcOrd="0" destOrd="0" presId="urn:microsoft.com/office/officeart/2005/8/layout/process5"/>
    <dgm:cxn modelId="{1B9CF040-EE09-4D6D-953A-1D9C7F028334}" type="presParOf" srcId="{6D66F394-7835-4B9D-A5AB-BED6A67AA8D1}" destId="{8C2C3D30-FDD4-4FE4-B492-49E72F68523D}" srcOrd="14" destOrd="0" presId="urn:microsoft.com/office/officeart/2005/8/layout/process5"/>
    <dgm:cxn modelId="{AD10F92F-CB43-4270-8B6B-86C58BDD8AFF}" type="presParOf" srcId="{6D66F394-7835-4B9D-A5AB-BED6A67AA8D1}" destId="{101A85E2-D02A-41F2-AA40-8EFF13163C34}" srcOrd="15" destOrd="0" presId="urn:microsoft.com/office/officeart/2005/8/layout/process5"/>
    <dgm:cxn modelId="{EDBD3EEA-1F74-418F-A852-491C378A914F}" type="presParOf" srcId="{101A85E2-D02A-41F2-AA40-8EFF13163C34}" destId="{71C034C9-975E-46F1-BE37-F8A979974B07}" srcOrd="0" destOrd="0" presId="urn:microsoft.com/office/officeart/2005/8/layout/process5"/>
    <dgm:cxn modelId="{43464C72-42D8-43BB-85AB-5F312E35A5D5}" type="presParOf" srcId="{6D66F394-7835-4B9D-A5AB-BED6A67AA8D1}" destId="{13AAADE7-7EFC-40FA-B02E-7B709C44AAFC}" srcOrd="16" destOrd="0" presId="urn:microsoft.com/office/officeart/2005/8/layout/process5"/>
    <dgm:cxn modelId="{00D3864F-3ABE-4326-AECD-F5D12223F444}" type="presParOf" srcId="{6D66F394-7835-4B9D-A5AB-BED6A67AA8D1}" destId="{D37FBC13-06BF-4443-AE87-D8510198D2AC}" srcOrd="17" destOrd="0" presId="urn:microsoft.com/office/officeart/2005/8/layout/process5"/>
    <dgm:cxn modelId="{99A04082-77AC-473A-B863-C01184ECCE4B}" type="presParOf" srcId="{D37FBC13-06BF-4443-AE87-D8510198D2AC}" destId="{E8EF4F47-53C7-47BF-8D3F-B211382E15F3}" srcOrd="0" destOrd="0" presId="urn:microsoft.com/office/officeart/2005/8/layout/process5"/>
    <dgm:cxn modelId="{E893B36A-B843-4908-9A4D-3092ECD50952}" type="presParOf" srcId="{6D66F394-7835-4B9D-A5AB-BED6A67AA8D1}" destId="{0FF64697-3FB6-4B7B-B8D6-6D568E4EB1FC}" srcOrd="18" destOrd="0" presId="urn:microsoft.com/office/officeart/2005/8/layout/process5"/>
    <dgm:cxn modelId="{E45EB788-94CD-4B65-969E-69E19CC4D723}" type="presParOf" srcId="{6D66F394-7835-4B9D-A5AB-BED6A67AA8D1}" destId="{956D0D05-7FFF-460B-9403-EDA3EDF39710}" srcOrd="19" destOrd="0" presId="urn:microsoft.com/office/officeart/2005/8/layout/process5"/>
    <dgm:cxn modelId="{8FBEF143-2136-4A40-8DE8-81B0D83B3C09}" type="presParOf" srcId="{956D0D05-7FFF-460B-9403-EDA3EDF39710}" destId="{64375BDF-3DB5-4175-B37C-85DF7C3F7243}" srcOrd="0" destOrd="0" presId="urn:microsoft.com/office/officeart/2005/8/layout/process5"/>
    <dgm:cxn modelId="{C4D28F49-23D5-420B-8935-A97F92335193}" type="presParOf" srcId="{6D66F394-7835-4B9D-A5AB-BED6A67AA8D1}" destId="{5077CE66-E31D-4CE5-AA57-112E09650094}" srcOrd="20" destOrd="0" presId="urn:microsoft.com/office/officeart/2005/8/layout/process5"/>
    <dgm:cxn modelId="{2CC4E182-1E17-4BAE-BF4A-DBCDE0074AC9}" type="presParOf" srcId="{6D66F394-7835-4B9D-A5AB-BED6A67AA8D1}" destId="{0EB09FF4-A9B9-48AD-93BA-3A06A93F3740}" srcOrd="21" destOrd="0" presId="urn:microsoft.com/office/officeart/2005/8/layout/process5"/>
    <dgm:cxn modelId="{80D0ACA6-3865-4E48-B790-86E7B38731C2}" type="presParOf" srcId="{0EB09FF4-A9B9-48AD-93BA-3A06A93F3740}" destId="{53D610B8-793E-46FE-B954-FF2B2AA4F29A}" srcOrd="0" destOrd="0" presId="urn:microsoft.com/office/officeart/2005/8/layout/process5"/>
    <dgm:cxn modelId="{F705588B-2416-4634-A08B-CD7073A6FDC7}" type="presParOf" srcId="{6D66F394-7835-4B9D-A5AB-BED6A67AA8D1}" destId="{00ED32D3-502A-4467-A44D-906E57744AFC}" srcOrd="22" destOrd="0" presId="urn:microsoft.com/office/officeart/2005/8/layout/process5"/>
    <dgm:cxn modelId="{81519F4C-238A-4655-A0B5-5709EEA241F8}" type="presParOf" srcId="{6D66F394-7835-4B9D-A5AB-BED6A67AA8D1}" destId="{C693488A-524E-4A0F-8F77-1A48A01EA7BF}" srcOrd="23" destOrd="0" presId="urn:microsoft.com/office/officeart/2005/8/layout/process5"/>
    <dgm:cxn modelId="{CA2DAB54-E3B3-4201-A1C0-73F998ECEF87}" type="presParOf" srcId="{C693488A-524E-4A0F-8F77-1A48A01EA7BF}" destId="{A4BF4EAC-EAFD-4524-9220-021FC7CFC0AE}" srcOrd="0" destOrd="0" presId="urn:microsoft.com/office/officeart/2005/8/layout/process5"/>
    <dgm:cxn modelId="{9936F533-7E54-443C-BDF1-9B106ACE4ED0}" type="presParOf" srcId="{6D66F394-7835-4B9D-A5AB-BED6A67AA8D1}" destId="{A8A07A6C-4EC4-4E83-823C-4D18999F085C}" srcOrd="24" destOrd="0" presId="urn:microsoft.com/office/officeart/2005/8/layout/process5"/>
    <dgm:cxn modelId="{FA2CAFA4-1151-400B-9539-E4ADD4100CD6}" type="presParOf" srcId="{6D66F394-7835-4B9D-A5AB-BED6A67AA8D1}" destId="{A0F92639-3C50-4F73-9CEF-C72176B1B057}" srcOrd="25" destOrd="0" presId="urn:microsoft.com/office/officeart/2005/8/layout/process5"/>
    <dgm:cxn modelId="{5888ECFF-70C2-43F6-BED4-71D0DD19B757}" type="presParOf" srcId="{A0F92639-3C50-4F73-9CEF-C72176B1B057}" destId="{9C50B63E-5811-42F4-A0F6-0D4286FCB284}" srcOrd="0" destOrd="0" presId="urn:microsoft.com/office/officeart/2005/8/layout/process5"/>
    <dgm:cxn modelId="{D449D803-BD67-48E9-AD34-EB0311115021}" type="presParOf" srcId="{6D66F394-7835-4B9D-A5AB-BED6A67AA8D1}" destId="{26527BDA-6608-4C6D-B960-3C7BBC107D82}" srcOrd="26" destOrd="0" presId="urn:microsoft.com/office/officeart/2005/8/layout/process5"/>
    <dgm:cxn modelId="{FD28DEA9-1FAD-42C5-9072-0AE21CEF8D94}" type="presParOf" srcId="{6D66F394-7835-4B9D-A5AB-BED6A67AA8D1}" destId="{4ADC790D-58DE-4328-A862-E34ED3E47516}" srcOrd="27" destOrd="0" presId="urn:microsoft.com/office/officeart/2005/8/layout/process5"/>
    <dgm:cxn modelId="{A98A9686-428B-42DF-A630-4DCF1C5C683A}" type="presParOf" srcId="{4ADC790D-58DE-4328-A862-E34ED3E47516}" destId="{BCB534A3-3DDE-41B2-92C4-813CB7E89E90}" srcOrd="0" destOrd="0" presId="urn:microsoft.com/office/officeart/2005/8/layout/process5"/>
    <dgm:cxn modelId="{061BB8AC-4353-4E2D-AD1D-C4D36177B3D5}" type="presParOf" srcId="{6D66F394-7835-4B9D-A5AB-BED6A67AA8D1}" destId="{D662536F-878C-4216-A274-F8AE88A9B46B}" srcOrd="28" destOrd="0" presId="urn:microsoft.com/office/officeart/2005/8/layout/process5"/>
    <dgm:cxn modelId="{13C9EC21-B7C6-49D8-B89E-42366AB241BD}" type="presParOf" srcId="{6D66F394-7835-4B9D-A5AB-BED6A67AA8D1}" destId="{D95C1E3E-CF27-4290-9497-57105514EC00}" srcOrd="29" destOrd="0" presId="urn:microsoft.com/office/officeart/2005/8/layout/process5"/>
    <dgm:cxn modelId="{12C80A57-03B5-4D38-82BA-16F25223DBEB}" type="presParOf" srcId="{D95C1E3E-CF27-4290-9497-57105514EC00}" destId="{0E4D550A-F81F-462C-8622-E415732920F0}" srcOrd="0" destOrd="0" presId="urn:microsoft.com/office/officeart/2005/8/layout/process5"/>
    <dgm:cxn modelId="{F4D30943-3BFE-461E-B904-19883392B8F5}" type="presParOf" srcId="{6D66F394-7835-4B9D-A5AB-BED6A67AA8D1}" destId="{DF41E9B7-4A5C-4606-A2C1-05FFD9FACB7C}" srcOrd="30" destOrd="0" presId="urn:microsoft.com/office/officeart/2005/8/layout/process5"/>
    <dgm:cxn modelId="{25876D69-2AE3-494A-82B5-22100691C602}" type="presParOf" srcId="{6D66F394-7835-4B9D-A5AB-BED6A67AA8D1}" destId="{B0B24A68-D3D6-40BF-B56C-CDE05DBF2B56}" srcOrd="31" destOrd="0" presId="urn:microsoft.com/office/officeart/2005/8/layout/process5"/>
    <dgm:cxn modelId="{18477BBA-3EB4-46AB-819E-415C176081F3}" type="presParOf" srcId="{B0B24A68-D3D6-40BF-B56C-CDE05DBF2B56}" destId="{BC37785B-D435-4817-AD1E-8221517FB5F8}" srcOrd="0" destOrd="0" presId="urn:microsoft.com/office/officeart/2005/8/layout/process5"/>
    <dgm:cxn modelId="{AC9D3FBC-310D-41E1-BF04-2AD63B30A4B3}" type="presParOf" srcId="{6D66F394-7835-4B9D-A5AB-BED6A67AA8D1}" destId="{44199838-DCB1-4811-B632-C17BEC423802}" srcOrd="32" destOrd="0" presId="urn:microsoft.com/office/officeart/2005/8/layout/process5"/>
    <dgm:cxn modelId="{2279C46F-B073-418A-8901-5115B3BBEFC7}" type="presParOf" srcId="{6D66F394-7835-4B9D-A5AB-BED6A67AA8D1}" destId="{10EA42C8-4C4F-4C88-9AD9-C00528966554}" srcOrd="33" destOrd="0" presId="urn:microsoft.com/office/officeart/2005/8/layout/process5"/>
    <dgm:cxn modelId="{8861DFBD-CD09-4637-84AC-3E3930433A6B}" type="presParOf" srcId="{10EA42C8-4C4F-4C88-9AD9-C00528966554}" destId="{4A3F6607-B511-4921-AEFD-F522D8426531}" srcOrd="0" destOrd="0" presId="urn:microsoft.com/office/officeart/2005/8/layout/process5"/>
    <dgm:cxn modelId="{8CB91D5D-6141-4CD3-9835-D082B84B13D1}" type="presParOf" srcId="{6D66F394-7835-4B9D-A5AB-BED6A67AA8D1}" destId="{2CAC3F8D-EAFF-44F8-8898-060970AD18CD}" srcOrd="34" destOrd="0" presId="urn:microsoft.com/office/officeart/2005/8/layout/process5"/>
    <dgm:cxn modelId="{635CB651-5939-4B2F-B856-AB7287DF94F6}" type="presParOf" srcId="{6D66F394-7835-4B9D-A5AB-BED6A67AA8D1}" destId="{3B4358E8-7FCB-42D4-9C6F-CCE7D038F031}" srcOrd="35" destOrd="0" presId="urn:microsoft.com/office/officeart/2005/8/layout/process5"/>
    <dgm:cxn modelId="{BCD2F6A2-5292-4498-94B4-9BF633BA9286}" type="presParOf" srcId="{3B4358E8-7FCB-42D4-9C6F-CCE7D038F031}" destId="{206692DE-5DDE-47AF-9BFF-C2F64D2AB3A8}" srcOrd="0" destOrd="0" presId="urn:microsoft.com/office/officeart/2005/8/layout/process5"/>
    <dgm:cxn modelId="{155A5A17-1266-49A2-AC94-B693D3D4F271}" type="presParOf" srcId="{6D66F394-7835-4B9D-A5AB-BED6A67AA8D1}" destId="{9AF144FA-4E2B-4233-8200-EABA7C1E5CDC}" srcOrd="36" destOrd="0" presId="urn:microsoft.com/office/officeart/2005/8/layout/process5"/>
    <dgm:cxn modelId="{CFCE87A7-C63D-467C-8B39-B2B4E45002AE}" type="presParOf" srcId="{6D66F394-7835-4B9D-A5AB-BED6A67AA8D1}" destId="{B8198FA9-6AEC-4EFA-8994-5C34D29080CF}" srcOrd="37" destOrd="0" presId="urn:microsoft.com/office/officeart/2005/8/layout/process5"/>
    <dgm:cxn modelId="{4FF4CD9C-9117-4593-9567-EB45840D32A5}" type="presParOf" srcId="{B8198FA9-6AEC-4EFA-8994-5C34D29080CF}" destId="{ADF1970E-B381-46D1-85A6-82F0758FAD8B}" srcOrd="0" destOrd="0" presId="urn:microsoft.com/office/officeart/2005/8/layout/process5"/>
    <dgm:cxn modelId="{1B6FE820-695A-4B1C-9A95-7889BC1B489E}" type="presParOf" srcId="{6D66F394-7835-4B9D-A5AB-BED6A67AA8D1}" destId="{5B8CC724-566A-4108-8092-1DBAF7CC6968}" srcOrd="38" destOrd="0" presId="urn:microsoft.com/office/officeart/2005/8/layout/process5"/>
    <dgm:cxn modelId="{52C4862A-E274-4E4F-BC81-BE2290DE5E7A}" type="presParOf" srcId="{6D66F394-7835-4B9D-A5AB-BED6A67AA8D1}" destId="{5621C551-41A1-47B4-A009-93C7B6E0EF26}" srcOrd="39" destOrd="0" presId="urn:microsoft.com/office/officeart/2005/8/layout/process5"/>
    <dgm:cxn modelId="{69685171-833B-44C1-9077-0B4CFEDC140C}" type="presParOf" srcId="{5621C551-41A1-47B4-A009-93C7B6E0EF26}" destId="{69D97D8D-AED4-45DB-B6DB-609A80093892}" srcOrd="0" destOrd="0" presId="urn:microsoft.com/office/officeart/2005/8/layout/process5"/>
    <dgm:cxn modelId="{DE152DA2-D300-4FD3-9EA6-4DFB970E241E}" type="presParOf" srcId="{6D66F394-7835-4B9D-A5AB-BED6A67AA8D1}" destId="{C7FE49B6-6875-4944-AF0E-3997FD9A2D80}" srcOrd="40" destOrd="0" presId="urn:microsoft.com/office/officeart/2005/8/layout/process5"/>
    <dgm:cxn modelId="{A11835FA-F625-4563-A347-37AF8D807A84}" type="presParOf" srcId="{6D66F394-7835-4B9D-A5AB-BED6A67AA8D1}" destId="{FC2E41C6-A825-4699-A38D-654EF22ABC34}" srcOrd="41" destOrd="0" presId="urn:microsoft.com/office/officeart/2005/8/layout/process5"/>
    <dgm:cxn modelId="{B5710817-05AA-4AAE-AC3F-ECC3798BD03F}" type="presParOf" srcId="{FC2E41C6-A825-4699-A38D-654EF22ABC34}" destId="{2BBA90EC-173E-40E8-AEFC-5B1F61C7EADD}" srcOrd="0" destOrd="0" presId="urn:microsoft.com/office/officeart/2005/8/layout/process5"/>
    <dgm:cxn modelId="{020A6EFB-27B2-4262-9CB8-1B590418BF53}" type="presParOf" srcId="{6D66F394-7835-4B9D-A5AB-BED6A67AA8D1}" destId="{97B8716D-1AA6-4185-B058-7BAF87FDBD97}" srcOrd="42" destOrd="0" presId="urn:microsoft.com/office/officeart/2005/8/layout/process5"/>
    <dgm:cxn modelId="{45018D70-54B5-49FC-8E0D-C1D8A3F8E3A6}" type="presParOf" srcId="{6D66F394-7835-4B9D-A5AB-BED6A67AA8D1}" destId="{3ED5E0F3-C8AF-4CAD-AFEA-B5273D1FC3D5}" srcOrd="43" destOrd="0" presId="urn:microsoft.com/office/officeart/2005/8/layout/process5"/>
    <dgm:cxn modelId="{3F22C9EA-FD6D-47ED-925D-E159AB3D9515}" type="presParOf" srcId="{3ED5E0F3-C8AF-4CAD-AFEA-B5273D1FC3D5}" destId="{C9B28F2E-4B6B-4B64-9A41-11B5372FF21E}" srcOrd="0" destOrd="0" presId="urn:microsoft.com/office/officeart/2005/8/layout/process5"/>
    <dgm:cxn modelId="{F6161E59-BC5E-4F00-8172-52145BE72A6B}" type="presParOf" srcId="{6D66F394-7835-4B9D-A5AB-BED6A67AA8D1}" destId="{F6E4EA2D-A124-40BC-8597-105F5ACE00A4}" srcOrd="44" destOrd="0" presId="urn:microsoft.com/office/officeart/2005/8/layout/process5"/>
    <dgm:cxn modelId="{68EC5144-C72D-48F0-94E4-820BC51B0D4E}" type="presParOf" srcId="{6D66F394-7835-4B9D-A5AB-BED6A67AA8D1}" destId="{AC96C8D5-9D31-41D6-A3F0-C2F6A1B7D76B}" srcOrd="45" destOrd="0" presId="urn:microsoft.com/office/officeart/2005/8/layout/process5"/>
    <dgm:cxn modelId="{E58B2350-CF7F-4DB5-902F-CB401DB78938}" type="presParOf" srcId="{AC96C8D5-9D31-41D6-A3F0-C2F6A1B7D76B}" destId="{1544466F-E684-4833-9E93-1A75AA2DA44B}" srcOrd="0" destOrd="0" presId="urn:microsoft.com/office/officeart/2005/8/layout/process5"/>
    <dgm:cxn modelId="{9A65F577-7283-47CA-834B-7EBEFDD70D6F}" type="presParOf" srcId="{6D66F394-7835-4B9D-A5AB-BED6A67AA8D1}" destId="{0B67BCEF-B11C-4E4B-8E12-4FCA5F5178B6}" srcOrd="4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22E52B-851A-4C3A-8131-366515FC2F5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FD1759B5-5264-463A-9F34-4B63CF00B5A4}">
      <dgm:prSet/>
      <dgm:spPr/>
      <dgm:t>
        <a:bodyPr/>
        <a:lstStyle/>
        <a:p>
          <a:r>
            <a:rPr lang="en-SG"/>
            <a:t>60  kubectl apply -f service.yaml </a:t>
          </a:r>
          <a:endParaRPr lang="en-US"/>
        </a:p>
      </dgm:t>
    </dgm:pt>
    <dgm:pt modelId="{CF264ECF-10ED-47EC-82EA-ECDBE6DDA8BF}" type="parTrans" cxnId="{D0792BF3-D4A6-483B-AB51-4E3054E0C968}">
      <dgm:prSet/>
      <dgm:spPr/>
      <dgm:t>
        <a:bodyPr/>
        <a:lstStyle/>
        <a:p>
          <a:endParaRPr lang="en-US"/>
        </a:p>
      </dgm:t>
    </dgm:pt>
    <dgm:pt modelId="{C883D265-CD33-441D-A4F9-8E8F3B5ED93D}" type="sibTrans" cxnId="{D0792BF3-D4A6-483B-AB51-4E3054E0C968}">
      <dgm:prSet/>
      <dgm:spPr/>
      <dgm:t>
        <a:bodyPr/>
        <a:lstStyle/>
        <a:p>
          <a:endParaRPr lang="en-US"/>
        </a:p>
      </dgm:t>
    </dgm:pt>
    <dgm:pt modelId="{8661D174-AB43-43D7-B582-D6D4A73BB70C}">
      <dgm:prSet/>
      <dgm:spPr/>
      <dgm:t>
        <a:bodyPr/>
        <a:lstStyle/>
        <a:p>
          <a:r>
            <a:rPr lang="en-SG"/>
            <a:t>61  kubectl get services </a:t>
          </a:r>
          <a:endParaRPr lang="en-US"/>
        </a:p>
      </dgm:t>
    </dgm:pt>
    <dgm:pt modelId="{506084BA-ED63-41F2-9838-310CDE469241}" type="parTrans" cxnId="{E79D8FE1-371E-4929-B1D8-BB7E8E73698E}">
      <dgm:prSet/>
      <dgm:spPr/>
      <dgm:t>
        <a:bodyPr/>
        <a:lstStyle/>
        <a:p>
          <a:endParaRPr lang="en-US"/>
        </a:p>
      </dgm:t>
    </dgm:pt>
    <dgm:pt modelId="{47687DBD-9383-414E-AD51-DAE3424EB7FB}" type="sibTrans" cxnId="{E79D8FE1-371E-4929-B1D8-BB7E8E73698E}">
      <dgm:prSet/>
      <dgm:spPr/>
      <dgm:t>
        <a:bodyPr/>
        <a:lstStyle/>
        <a:p>
          <a:endParaRPr lang="en-US"/>
        </a:p>
      </dgm:t>
    </dgm:pt>
    <dgm:pt modelId="{9442BB30-C134-40DD-99BB-0CB1B72E261B}">
      <dgm:prSet/>
      <dgm:spPr/>
      <dgm:t>
        <a:bodyPr/>
        <a:lstStyle/>
        <a:p>
          <a:r>
            <a:rPr lang="en-SG"/>
            <a:t>62  minikube ip</a:t>
          </a:r>
          <a:endParaRPr lang="en-US"/>
        </a:p>
      </dgm:t>
    </dgm:pt>
    <dgm:pt modelId="{41881898-1E9E-43EF-96A0-E8B187DD2C1D}" type="parTrans" cxnId="{56AADB32-988D-40DF-B838-5BC9FAD04923}">
      <dgm:prSet/>
      <dgm:spPr/>
      <dgm:t>
        <a:bodyPr/>
        <a:lstStyle/>
        <a:p>
          <a:endParaRPr lang="en-US"/>
        </a:p>
      </dgm:t>
    </dgm:pt>
    <dgm:pt modelId="{67377586-C919-4666-961C-CE4843816994}" type="sibTrans" cxnId="{56AADB32-988D-40DF-B838-5BC9FAD04923}">
      <dgm:prSet/>
      <dgm:spPr/>
      <dgm:t>
        <a:bodyPr/>
        <a:lstStyle/>
        <a:p>
          <a:endParaRPr lang="en-US"/>
        </a:p>
      </dgm:t>
    </dgm:pt>
    <dgm:pt modelId="{06CEE0E4-12F3-4938-896C-C127EE7B4661}">
      <dgm:prSet/>
      <dgm:spPr/>
      <dgm:t>
        <a:bodyPr/>
        <a:lstStyle/>
        <a:p>
          <a:r>
            <a:rPr lang="en-SG"/>
            <a:t>63  kubectl describe pod </a:t>
          </a:r>
          <a:endParaRPr lang="en-US"/>
        </a:p>
      </dgm:t>
    </dgm:pt>
    <dgm:pt modelId="{B3E30F79-A69F-46A6-A729-054730CAB717}" type="parTrans" cxnId="{A986CAED-943B-4E1C-A2C9-9048C0BD13DC}">
      <dgm:prSet/>
      <dgm:spPr/>
      <dgm:t>
        <a:bodyPr/>
        <a:lstStyle/>
        <a:p>
          <a:endParaRPr lang="en-US"/>
        </a:p>
      </dgm:t>
    </dgm:pt>
    <dgm:pt modelId="{51B58DF6-59B2-400B-AD22-E00C318ADEB9}" type="sibTrans" cxnId="{A986CAED-943B-4E1C-A2C9-9048C0BD13DC}">
      <dgm:prSet/>
      <dgm:spPr/>
      <dgm:t>
        <a:bodyPr/>
        <a:lstStyle/>
        <a:p>
          <a:endParaRPr lang="en-US"/>
        </a:p>
      </dgm:t>
    </dgm:pt>
    <dgm:pt modelId="{CCD5EFB8-F737-42C2-A283-2A170123D1BA}">
      <dgm:prSet/>
      <dgm:spPr/>
      <dgm:t>
        <a:bodyPr/>
        <a:lstStyle/>
        <a:p>
          <a:r>
            <a:rPr lang="en-SG"/>
            <a:t>64  kubectl logs jenkins-deployment-75787d68bf-hlxk4</a:t>
          </a:r>
          <a:endParaRPr lang="en-US"/>
        </a:p>
      </dgm:t>
    </dgm:pt>
    <dgm:pt modelId="{BCB0E7A7-CE2A-43FA-B5AC-56F6E65F022E}" type="parTrans" cxnId="{962C5A79-6EA8-443A-BD4D-A3893391E951}">
      <dgm:prSet/>
      <dgm:spPr/>
      <dgm:t>
        <a:bodyPr/>
        <a:lstStyle/>
        <a:p>
          <a:endParaRPr lang="en-US"/>
        </a:p>
      </dgm:t>
    </dgm:pt>
    <dgm:pt modelId="{858ED963-F72F-4CF5-B386-4C519E661A24}" type="sibTrans" cxnId="{962C5A79-6EA8-443A-BD4D-A3893391E951}">
      <dgm:prSet/>
      <dgm:spPr/>
      <dgm:t>
        <a:bodyPr/>
        <a:lstStyle/>
        <a:p>
          <a:endParaRPr lang="en-US"/>
        </a:p>
      </dgm:t>
    </dgm:pt>
    <dgm:pt modelId="{14DECB6D-4F60-4AF4-BECC-9E06DDBBCD22}">
      <dgm:prSet/>
      <dgm:spPr/>
      <dgm:t>
        <a:bodyPr/>
        <a:lstStyle/>
        <a:p>
          <a:r>
            <a:rPr lang="en-SG"/>
            <a:t>65  history</a:t>
          </a:r>
          <a:endParaRPr lang="en-US"/>
        </a:p>
      </dgm:t>
    </dgm:pt>
    <dgm:pt modelId="{0EB3C4FC-C7B6-47AE-82E1-3892120A4096}" type="parTrans" cxnId="{AE1F359D-D885-4B5D-9339-E0C1419F644C}">
      <dgm:prSet/>
      <dgm:spPr/>
      <dgm:t>
        <a:bodyPr/>
        <a:lstStyle/>
        <a:p>
          <a:endParaRPr lang="en-US"/>
        </a:p>
      </dgm:t>
    </dgm:pt>
    <dgm:pt modelId="{822B8D98-1AA8-4121-A7AA-E86FC3F6A640}" type="sibTrans" cxnId="{AE1F359D-D885-4B5D-9339-E0C1419F644C}">
      <dgm:prSet/>
      <dgm:spPr/>
      <dgm:t>
        <a:bodyPr/>
        <a:lstStyle/>
        <a:p>
          <a:endParaRPr lang="en-US"/>
        </a:p>
      </dgm:t>
    </dgm:pt>
    <dgm:pt modelId="{663D812E-2240-4FD1-82A5-4A3AF098FF84}">
      <dgm:prSet/>
      <dgm:spPr/>
      <dgm:t>
        <a:bodyPr/>
        <a:lstStyle/>
        <a:p>
          <a:r>
            <a:rPr lang="en-SG"/>
            <a:t>66  docker pull jenkins/inbound-agent</a:t>
          </a:r>
          <a:endParaRPr lang="en-US"/>
        </a:p>
      </dgm:t>
    </dgm:pt>
    <dgm:pt modelId="{557702D4-A645-406C-9CF6-AF69272E732D}" type="parTrans" cxnId="{4F99A7B3-436F-4960-AD4C-1B565EC01BCE}">
      <dgm:prSet/>
      <dgm:spPr/>
      <dgm:t>
        <a:bodyPr/>
        <a:lstStyle/>
        <a:p>
          <a:endParaRPr lang="en-US"/>
        </a:p>
      </dgm:t>
    </dgm:pt>
    <dgm:pt modelId="{2385DEA1-FFA7-4C4E-AD8C-4CF204938625}" type="sibTrans" cxnId="{4F99A7B3-436F-4960-AD4C-1B565EC01BCE}">
      <dgm:prSet/>
      <dgm:spPr/>
      <dgm:t>
        <a:bodyPr/>
        <a:lstStyle/>
        <a:p>
          <a:endParaRPr lang="en-US"/>
        </a:p>
      </dgm:t>
    </dgm:pt>
    <dgm:pt modelId="{A842CFDF-263C-4A69-AF59-616F10523B59}">
      <dgm:prSet/>
      <dgm:spPr/>
      <dgm:t>
        <a:bodyPr/>
        <a:lstStyle/>
        <a:p>
          <a:r>
            <a:rPr lang="en-SG"/>
            <a:t>67  minikube ssh</a:t>
          </a:r>
          <a:endParaRPr lang="en-US"/>
        </a:p>
      </dgm:t>
    </dgm:pt>
    <dgm:pt modelId="{552A72C6-3583-414A-AA5F-4AB8647BB0F7}" type="parTrans" cxnId="{3021B28E-D5D5-4BEF-8C10-2F4F1438DD69}">
      <dgm:prSet/>
      <dgm:spPr/>
      <dgm:t>
        <a:bodyPr/>
        <a:lstStyle/>
        <a:p>
          <a:endParaRPr lang="en-US"/>
        </a:p>
      </dgm:t>
    </dgm:pt>
    <dgm:pt modelId="{3BF210E2-B3B1-42DC-A3CD-A2CCACA40D13}" type="sibTrans" cxnId="{3021B28E-D5D5-4BEF-8C10-2F4F1438DD69}">
      <dgm:prSet/>
      <dgm:spPr/>
      <dgm:t>
        <a:bodyPr/>
        <a:lstStyle/>
        <a:p>
          <a:endParaRPr lang="en-US"/>
        </a:p>
      </dgm:t>
    </dgm:pt>
    <dgm:pt modelId="{4F44413C-62A3-43F5-993C-6F54201826E7}">
      <dgm:prSet/>
      <dgm:spPr/>
      <dgm:t>
        <a:bodyPr/>
        <a:lstStyle/>
        <a:p>
          <a:r>
            <a:rPr lang="en-SG"/>
            <a:t>68  python -v</a:t>
          </a:r>
          <a:endParaRPr lang="en-US"/>
        </a:p>
      </dgm:t>
    </dgm:pt>
    <dgm:pt modelId="{9A321B3E-C6BF-47DD-9A05-B29966033DE0}" type="parTrans" cxnId="{81349A58-856B-4CC6-87D1-2BE0AEC68458}">
      <dgm:prSet/>
      <dgm:spPr/>
      <dgm:t>
        <a:bodyPr/>
        <a:lstStyle/>
        <a:p>
          <a:endParaRPr lang="en-US"/>
        </a:p>
      </dgm:t>
    </dgm:pt>
    <dgm:pt modelId="{4715909D-1B76-41EB-9EFD-1CF311143B78}" type="sibTrans" cxnId="{81349A58-856B-4CC6-87D1-2BE0AEC68458}">
      <dgm:prSet/>
      <dgm:spPr/>
      <dgm:t>
        <a:bodyPr/>
        <a:lstStyle/>
        <a:p>
          <a:endParaRPr lang="en-US"/>
        </a:p>
      </dgm:t>
    </dgm:pt>
    <dgm:pt modelId="{4C8982C5-4DAF-42F3-B77A-44EC1BFA90D2}">
      <dgm:prSet/>
      <dgm:spPr/>
      <dgm:t>
        <a:bodyPr/>
        <a:lstStyle/>
        <a:p>
          <a:r>
            <a:rPr lang="en-SG"/>
            <a:t>69  history</a:t>
          </a:r>
          <a:endParaRPr lang="en-US"/>
        </a:p>
      </dgm:t>
    </dgm:pt>
    <dgm:pt modelId="{30415B6B-DDFB-48EB-8A86-3A69E93BBF13}" type="parTrans" cxnId="{F784AB74-CCAD-4F0A-9ADC-0E97E0209E66}">
      <dgm:prSet/>
      <dgm:spPr/>
      <dgm:t>
        <a:bodyPr/>
        <a:lstStyle/>
        <a:p>
          <a:endParaRPr lang="en-US"/>
        </a:p>
      </dgm:t>
    </dgm:pt>
    <dgm:pt modelId="{0C6C34EA-4C4F-45BA-BAF6-23C75E2ADE87}" type="sibTrans" cxnId="{F784AB74-CCAD-4F0A-9ADC-0E97E0209E66}">
      <dgm:prSet/>
      <dgm:spPr/>
      <dgm:t>
        <a:bodyPr/>
        <a:lstStyle/>
        <a:p>
          <a:endParaRPr lang="en-US"/>
        </a:p>
      </dgm:t>
    </dgm:pt>
    <dgm:pt modelId="{49789CCE-F38C-49EA-9B2D-7DECF11BDDDE}">
      <dgm:prSet/>
      <dgm:spPr/>
      <dgm:t>
        <a:bodyPr/>
        <a:lstStyle/>
        <a:p>
          <a:r>
            <a:rPr lang="en-SG"/>
            <a:t>70  kubectl get po -n jenkins -o wide </a:t>
          </a:r>
          <a:endParaRPr lang="en-US"/>
        </a:p>
      </dgm:t>
    </dgm:pt>
    <dgm:pt modelId="{5D649F01-46E5-4A71-9C64-807DF6AA4EEC}" type="parTrans" cxnId="{360B0A9F-C059-4EF9-97EC-EFE23DCBA9E1}">
      <dgm:prSet/>
      <dgm:spPr/>
      <dgm:t>
        <a:bodyPr/>
        <a:lstStyle/>
        <a:p>
          <a:endParaRPr lang="en-US"/>
        </a:p>
      </dgm:t>
    </dgm:pt>
    <dgm:pt modelId="{E8D23523-7B79-402F-8F06-C0FE20E16A50}" type="sibTrans" cxnId="{360B0A9F-C059-4EF9-97EC-EFE23DCBA9E1}">
      <dgm:prSet/>
      <dgm:spPr/>
      <dgm:t>
        <a:bodyPr/>
        <a:lstStyle/>
        <a:p>
          <a:endParaRPr lang="en-US"/>
        </a:p>
      </dgm:t>
    </dgm:pt>
    <dgm:pt modelId="{9636F1E7-D519-4EE0-B23C-A2741060F189}">
      <dgm:prSet/>
      <dgm:spPr/>
      <dgm:t>
        <a:bodyPr/>
        <a:lstStyle/>
        <a:p>
          <a:r>
            <a:rPr lang="en-SG"/>
            <a:t>71  minikube ssh</a:t>
          </a:r>
          <a:endParaRPr lang="en-US"/>
        </a:p>
      </dgm:t>
    </dgm:pt>
    <dgm:pt modelId="{1F51B894-7322-477C-BD46-69BE612AFA18}" type="parTrans" cxnId="{621155B1-CC81-43E7-8F48-0B6C576214BF}">
      <dgm:prSet/>
      <dgm:spPr/>
      <dgm:t>
        <a:bodyPr/>
        <a:lstStyle/>
        <a:p>
          <a:endParaRPr lang="en-US"/>
        </a:p>
      </dgm:t>
    </dgm:pt>
    <dgm:pt modelId="{C8BF672E-AD8A-43AD-BD32-420D913C0009}" type="sibTrans" cxnId="{621155B1-CC81-43E7-8F48-0B6C576214BF}">
      <dgm:prSet/>
      <dgm:spPr/>
      <dgm:t>
        <a:bodyPr/>
        <a:lstStyle/>
        <a:p>
          <a:endParaRPr lang="en-US"/>
        </a:p>
      </dgm:t>
    </dgm:pt>
    <dgm:pt modelId="{B7B9EFD1-12A3-4905-888D-99F7D81E09CC}">
      <dgm:prSet/>
      <dgm:spPr/>
      <dgm:t>
        <a:bodyPr/>
        <a:lstStyle/>
        <a:p>
          <a:r>
            <a:rPr lang="en-SG"/>
            <a:t>72  history</a:t>
          </a:r>
          <a:endParaRPr lang="en-US"/>
        </a:p>
      </dgm:t>
    </dgm:pt>
    <dgm:pt modelId="{E844814C-F58C-40CE-A63A-1C8C13859B2B}" type="parTrans" cxnId="{DA115F72-8F71-4A45-85A4-BDDFDB9317CC}">
      <dgm:prSet/>
      <dgm:spPr/>
      <dgm:t>
        <a:bodyPr/>
        <a:lstStyle/>
        <a:p>
          <a:endParaRPr lang="en-US"/>
        </a:p>
      </dgm:t>
    </dgm:pt>
    <dgm:pt modelId="{3D169CCD-B8FA-45DE-BB0D-578034FB0E6A}" type="sibTrans" cxnId="{DA115F72-8F71-4A45-85A4-BDDFDB9317CC}">
      <dgm:prSet/>
      <dgm:spPr/>
      <dgm:t>
        <a:bodyPr/>
        <a:lstStyle/>
        <a:p>
          <a:endParaRPr lang="en-US"/>
        </a:p>
      </dgm:t>
    </dgm:pt>
    <dgm:pt modelId="{8CE9A9A2-F099-46F3-A2F0-EB3D9EBB2D3A}">
      <dgm:prSet/>
      <dgm:spPr/>
      <dgm:t>
        <a:bodyPr/>
        <a:lstStyle/>
        <a:p>
          <a:r>
            <a:rPr lang="en-SG"/>
            <a:t>73  minikube ssh</a:t>
          </a:r>
          <a:endParaRPr lang="en-US"/>
        </a:p>
      </dgm:t>
    </dgm:pt>
    <dgm:pt modelId="{782ECFF0-65DD-4937-9124-A2E3C85422BC}" type="parTrans" cxnId="{186D80AF-39BF-4DEF-82B3-D94B866AC0B1}">
      <dgm:prSet/>
      <dgm:spPr/>
      <dgm:t>
        <a:bodyPr/>
        <a:lstStyle/>
        <a:p>
          <a:endParaRPr lang="en-US"/>
        </a:p>
      </dgm:t>
    </dgm:pt>
    <dgm:pt modelId="{04AAB287-2AF7-41F6-9261-FEB9B8533B22}" type="sibTrans" cxnId="{186D80AF-39BF-4DEF-82B3-D94B866AC0B1}">
      <dgm:prSet/>
      <dgm:spPr/>
      <dgm:t>
        <a:bodyPr/>
        <a:lstStyle/>
        <a:p>
          <a:endParaRPr lang="en-US"/>
        </a:p>
      </dgm:t>
    </dgm:pt>
    <dgm:pt modelId="{863D5A14-E3BA-4993-8719-A5E993F7A258}">
      <dgm:prSet/>
      <dgm:spPr/>
      <dgm:t>
        <a:bodyPr/>
        <a:lstStyle/>
        <a:p>
          <a:r>
            <a:rPr lang="en-SG"/>
            <a:t>74  history</a:t>
          </a:r>
          <a:endParaRPr lang="en-US"/>
        </a:p>
      </dgm:t>
    </dgm:pt>
    <dgm:pt modelId="{FDACE629-DF43-4DF7-B0FF-A23A88D17A7C}" type="parTrans" cxnId="{A1C743F7-165A-469F-B491-DBAAA8FB61C0}">
      <dgm:prSet/>
      <dgm:spPr/>
      <dgm:t>
        <a:bodyPr/>
        <a:lstStyle/>
        <a:p>
          <a:endParaRPr lang="en-US"/>
        </a:p>
      </dgm:t>
    </dgm:pt>
    <dgm:pt modelId="{E93628D3-DED4-41BF-B51B-1ADB221A1888}" type="sibTrans" cxnId="{A1C743F7-165A-469F-B491-DBAAA8FB61C0}">
      <dgm:prSet/>
      <dgm:spPr/>
      <dgm:t>
        <a:bodyPr/>
        <a:lstStyle/>
        <a:p>
          <a:endParaRPr lang="en-US"/>
        </a:p>
      </dgm:t>
    </dgm:pt>
    <dgm:pt modelId="{8462E735-35BA-4486-90DC-D55A0765C8EA}" type="pres">
      <dgm:prSet presAssocID="{A522E52B-851A-4C3A-8131-366515FC2F5F}" presName="diagram" presStyleCnt="0">
        <dgm:presLayoutVars>
          <dgm:dir/>
          <dgm:resizeHandles val="exact"/>
        </dgm:presLayoutVars>
      </dgm:prSet>
      <dgm:spPr/>
    </dgm:pt>
    <dgm:pt modelId="{23FC5B3A-98DB-4200-8ECD-6A994B8B2683}" type="pres">
      <dgm:prSet presAssocID="{FD1759B5-5264-463A-9F34-4B63CF00B5A4}" presName="node" presStyleLbl="node1" presStyleIdx="0" presStyleCnt="15">
        <dgm:presLayoutVars>
          <dgm:bulletEnabled val="1"/>
        </dgm:presLayoutVars>
      </dgm:prSet>
      <dgm:spPr/>
    </dgm:pt>
    <dgm:pt modelId="{000E8618-1BBA-49D6-8F08-3E002F8F2A33}" type="pres">
      <dgm:prSet presAssocID="{C883D265-CD33-441D-A4F9-8E8F3B5ED93D}" presName="sibTrans" presStyleCnt="0"/>
      <dgm:spPr/>
    </dgm:pt>
    <dgm:pt modelId="{92B3C52A-A365-42DA-9462-DF346A2552D7}" type="pres">
      <dgm:prSet presAssocID="{8661D174-AB43-43D7-B582-D6D4A73BB70C}" presName="node" presStyleLbl="node1" presStyleIdx="1" presStyleCnt="15">
        <dgm:presLayoutVars>
          <dgm:bulletEnabled val="1"/>
        </dgm:presLayoutVars>
      </dgm:prSet>
      <dgm:spPr/>
    </dgm:pt>
    <dgm:pt modelId="{E4C7EECE-37DE-493D-BE84-09EAA8E0BD10}" type="pres">
      <dgm:prSet presAssocID="{47687DBD-9383-414E-AD51-DAE3424EB7FB}" presName="sibTrans" presStyleCnt="0"/>
      <dgm:spPr/>
    </dgm:pt>
    <dgm:pt modelId="{A921C3D7-0847-42FA-8D93-386EE26DD17F}" type="pres">
      <dgm:prSet presAssocID="{9442BB30-C134-40DD-99BB-0CB1B72E261B}" presName="node" presStyleLbl="node1" presStyleIdx="2" presStyleCnt="15">
        <dgm:presLayoutVars>
          <dgm:bulletEnabled val="1"/>
        </dgm:presLayoutVars>
      </dgm:prSet>
      <dgm:spPr/>
    </dgm:pt>
    <dgm:pt modelId="{F0F37A86-1775-4657-BA5E-E174DD1CF158}" type="pres">
      <dgm:prSet presAssocID="{67377586-C919-4666-961C-CE4843816994}" presName="sibTrans" presStyleCnt="0"/>
      <dgm:spPr/>
    </dgm:pt>
    <dgm:pt modelId="{CA2847E4-6512-42DB-96EF-4E4D84DE6870}" type="pres">
      <dgm:prSet presAssocID="{06CEE0E4-12F3-4938-896C-C127EE7B4661}" presName="node" presStyleLbl="node1" presStyleIdx="3" presStyleCnt="15">
        <dgm:presLayoutVars>
          <dgm:bulletEnabled val="1"/>
        </dgm:presLayoutVars>
      </dgm:prSet>
      <dgm:spPr/>
    </dgm:pt>
    <dgm:pt modelId="{9912BB94-E53D-4A16-B084-7408268804B7}" type="pres">
      <dgm:prSet presAssocID="{51B58DF6-59B2-400B-AD22-E00C318ADEB9}" presName="sibTrans" presStyleCnt="0"/>
      <dgm:spPr/>
    </dgm:pt>
    <dgm:pt modelId="{2345A119-1791-4DA1-9186-24908851645E}" type="pres">
      <dgm:prSet presAssocID="{CCD5EFB8-F737-42C2-A283-2A170123D1BA}" presName="node" presStyleLbl="node1" presStyleIdx="4" presStyleCnt="15">
        <dgm:presLayoutVars>
          <dgm:bulletEnabled val="1"/>
        </dgm:presLayoutVars>
      </dgm:prSet>
      <dgm:spPr/>
    </dgm:pt>
    <dgm:pt modelId="{82B73FA1-3976-40E6-8179-E573478456DF}" type="pres">
      <dgm:prSet presAssocID="{858ED963-F72F-4CF5-B386-4C519E661A24}" presName="sibTrans" presStyleCnt="0"/>
      <dgm:spPr/>
    </dgm:pt>
    <dgm:pt modelId="{390A88C7-6094-43E5-9004-176976523240}" type="pres">
      <dgm:prSet presAssocID="{14DECB6D-4F60-4AF4-BECC-9E06DDBBCD22}" presName="node" presStyleLbl="node1" presStyleIdx="5" presStyleCnt="15">
        <dgm:presLayoutVars>
          <dgm:bulletEnabled val="1"/>
        </dgm:presLayoutVars>
      </dgm:prSet>
      <dgm:spPr/>
    </dgm:pt>
    <dgm:pt modelId="{2397EEC9-2947-4089-81AD-6B0CC09983BE}" type="pres">
      <dgm:prSet presAssocID="{822B8D98-1AA8-4121-A7AA-E86FC3F6A640}" presName="sibTrans" presStyleCnt="0"/>
      <dgm:spPr/>
    </dgm:pt>
    <dgm:pt modelId="{3CEE1901-A7F7-4F38-A4F3-64B63E689300}" type="pres">
      <dgm:prSet presAssocID="{663D812E-2240-4FD1-82A5-4A3AF098FF84}" presName="node" presStyleLbl="node1" presStyleIdx="6" presStyleCnt="15">
        <dgm:presLayoutVars>
          <dgm:bulletEnabled val="1"/>
        </dgm:presLayoutVars>
      </dgm:prSet>
      <dgm:spPr/>
    </dgm:pt>
    <dgm:pt modelId="{9282046B-73B5-4AA0-B1FE-2E45A9CBA72C}" type="pres">
      <dgm:prSet presAssocID="{2385DEA1-FFA7-4C4E-AD8C-4CF204938625}" presName="sibTrans" presStyleCnt="0"/>
      <dgm:spPr/>
    </dgm:pt>
    <dgm:pt modelId="{4A79DD5A-8395-4AA9-908C-D335D932937D}" type="pres">
      <dgm:prSet presAssocID="{A842CFDF-263C-4A69-AF59-616F10523B59}" presName="node" presStyleLbl="node1" presStyleIdx="7" presStyleCnt="15">
        <dgm:presLayoutVars>
          <dgm:bulletEnabled val="1"/>
        </dgm:presLayoutVars>
      </dgm:prSet>
      <dgm:spPr/>
    </dgm:pt>
    <dgm:pt modelId="{93A0DF40-97B6-4B20-9B3A-69212328EA9E}" type="pres">
      <dgm:prSet presAssocID="{3BF210E2-B3B1-42DC-A3CD-A2CCACA40D13}" presName="sibTrans" presStyleCnt="0"/>
      <dgm:spPr/>
    </dgm:pt>
    <dgm:pt modelId="{82B43FE5-3772-4338-B650-7B986F3115BE}" type="pres">
      <dgm:prSet presAssocID="{4F44413C-62A3-43F5-993C-6F54201826E7}" presName="node" presStyleLbl="node1" presStyleIdx="8" presStyleCnt="15">
        <dgm:presLayoutVars>
          <dgm:bulletEnabled val="1"/>
        </dgm:presLayoutVars>
      </dgm:prSet>
      <dgm:spPr/>
    </dgm:pt>
    <dgm:pt modelId="{47381C7D-DA2A-4374-92B4-A9CEBD311746}" type="pres">
      <dgm:prSet presAssocID="{4715909D-1B76-41EB-9EFD-1CF311143B78}" presName="sibTrans" presStyleCnt="0"/>
      <dgm:spPr/>
    </dgm:pt>
    <dgm:pt modelId="{80DA1974-F2E1-4DC3-904B-84466C6E4375}" type="pres">
      <dgm:prSet presAssocID="{4C8982C5-4DAF-42F3-B77A-44EC1BFA90D2}" presName="node" presStyleLbl="node1" presStyleIdx="9" presStyleCnt="15">
        <dgm:presLayoutVars>
          <dgm:bulletEnabled val="1"/>
        </dgm:presLayoutVars>
      </dgm:prSet>
      <dgm:spPr/>
    </dgm:pt>
    <dgm:pt modelId="{AEAED1C2-C76F-4C3E-91DD-6EE1D8D50D3E}" type="pres">
      <dgm:prSet presAssocID="{0C6C34EA-4C4F-45BA-BAF6-23C75E2ADE87}" presName="sibTrans" presStyleCnt="0"/>
      <dgm:spPr/>
    </dgm:pt>
    <dgm:pt modelId="{D21D9C19-7D38-4090-9452-32C868CCD21A}" type="pres">
      <dgm:prSet presAssocID="{49789CCE-F38C-49EA-9B2D-7DECF11BDDDE}" presName="node" presStyleLbl="node1" presStyleIdx="10" presStyleCnt="15">
        <dgm:presLayoutVars>
          <dgm:bulletEnabled val="1"/>
        </dgm:presLayoutVars>
      </dgm:prSet>
      <dgm:spPr/>
    </dgm:pt>
    <dgm:pt modelId="{B1D77A4F-8D2E-4C05-BD8B-CA8E01D22FD1}" type="pres">
      <dgm:prSet presAssocID="{E8D23523-7B79-402F-8F06-C0FE20E16A50}" presName="sibTrans" presStyleCnt="0"/>
      <dgm:spPr/>
    </dgm:pt>
    <dgm:pt modelId="{B39D9AD0-D697-44E9-9462-8262B617F189}" type="pres">
      <dgm:prSet presAssocID="{9636F1E7-D519-4EE0-B23C-A2741060F189}" presName="node" presStyleLbl="node1" presStyleIdx="11" presStyleCnt="15">
        <dgm:presLayoutVars>
          <dgm:bulletEnabled val="1"/>
        </dgm:presLayoutVars>
      </dgm:prSet>
      <dgm:spPr/>
    </dgm:pt>
    <dgm:pt modelId="{EA81ACEB-7FA3-47FD-B64C-8162336D3715}" type="pres">
      <dgm:prSet presAssocID="{C8BF672E-AD8A-43AD-BD32-420D913C0009}" presName="sibTrans" presStyleCnt="0"/>
      <dgm:spPr/>
    </dgm:pt>
    <dgm:pt modelId="{68A8C976-FBFA-4F15-9826-220C06708195}" type="pres">
      <dgm:prSet presAssocID="{B7B9EFD1-12A3-4905-888D-99F7D81E09CC}" presName="node" presStyleLbl="node1" presStyleIdx="12" presStyleCnt="15">
        <dgm:presLayoutVars>
          <dgm:bulletEnabled val="1"/>
        </dgm:presLayoutVars>
      </dgm:prSet>
      <dgm:spPr/>
    </dgm:pt>
    <dgm:pt modelId="{4C734695-D3D8-4FA1-9576-E405F6789A30}" type="pres">
      <dgm:prSet presAssocID="{3D169CCD-B8FA-45DE-BB0D-578034FB0E6A}" presName="sibTrans" presStyleCnt="0"/>
      <dgm:spPr/>
    </dgm:pt>
    <dgm:pt modelId="{C49AF27A-9475-47DC-8ABE-76B0909974BD}" type="pres">
      <dgm:prSet presAssocID="{8CE9A9A2-F099-46F3-A2F0-EB3D9EBB2D3A}" presName="node" presStyleLbl="node1" presStyleIdx="13" presStyleCnt="15">
        <dgm:presLayoutVars>
          <dgm:bulletEnabled val="1"/>
        </dgm:presLayoutVars>
      </dgm:prSet>
      <dgm:spPr/>
    </dgm:pt>
    <dgm:pt modelId="{52BA5E1C-827C-4949-8119-854D3F900249}" type="pres">
      <dgm:prSet presAssocID="{04AAB287-2AF7-41F6-9261-FEB9B8533B22}" presName="sibTrans" presStyleCnt="0"/>
      <dgm:spPr/>
    </dgm:pt>
    <dgm:pt modelId="{67247A58-B3BB-4D23-9CF9-915D9A715662}" type="pres">
      <dgm:prSet presAssocID="{863D5A14-E3BA-4993-8719-A5E993F7A258}" presName="node" presStyleLbl="node1" presStyleIdx="14" presStyleCnt="15">
        <dgm:presLayoutVars>
          <dgm:bulletEnabled val="1"/>
        </dgm:presLayoutVars>
      </dgm:prSet>
      <dgm:spPr/>
    </dgm:pt>
  </dgm:ptLst>
  <dgm:cxnLst>
    <dgm:cxn modelId="{7327F40A-5975-431A-8B47-5EB0998261A9}" type="presOf" srcId="{663D812E-2240-4FD1-82A5-4A3AF098FF84}" destId="{3CEE1901-A7F7-4F38-A4F3-64B63E689300}" srcOrd="0" destOrd="0" presId="urn:microsoft.com/office/officeart/2005/8/layout/default"/>
    <dgm:cxn modelId="{3468390F-6FF7-47B5-99A4-1F91FA190F03}" type="presOf" srcId="{14DECB6D-4F60-4AF4-BECC-9E06DDBBCD22}" destId="{390A88C7-6094-43E5-9004-176976523240}" srcOrd="0" destOrd="0" presId="urn:microsoft.com/office/officeart/2005/8/layout/default"/>
    <dgm:cxn modelId="{0286F51B-58BC-46F4-BC46-764215563529}" type="presOf" srcId="{B7B9EFD1-12A3-4905-888D-99F7D81E09CC}" destId="{68A8C976-FBFA-4F15-9826-220C06708195}" srcOrd="0" destOrd="0" presId="urn:microsoft.com/office/officeart/2005/8/layout/default"/>
    <dgm:cxn modelId="{83DF051F-C21F-4594-9B99-347A9F43B234}" type="presOf" srcId="{A522E52B-851A-4C3A-8131-366515FC2F5F}" destId="{8462E735-35BA-4486-90DC-D55A0765C8EA}" srcOrd="0" destOrd="0" presId="urn:microsoft.com/office/officeart/2005/8/layout/default"/>
    <dgm:cxn modelId="{90D7ED2B-4E72-45DD-9CE6-06F114F53AD0}" type="presOf" srcId="{49789CCE-F38C-49EA-9B2D-7DECF11BDDDE}" destId="{D21D9C19-7D38-4090-9452-32C868CCD21A}" srcOrd="0" destOrd="0" presId="urn:microsoft.com/office/officeart/2005/8/layout/default"/>
    <dgm:cxn modelId="{56AADB32-988D-40DF-B838-5BC9FAD04923}" srcId="{A522E52B-851A-4C3A-8131-366515FC2F5F}" destId="{9442BB30-C134-40DD-99BB-0CB1B72E261B}" srcOrd="2" destOrd="0" parTransId="{41881898-1E9E-43EF-96A0-E8B187DD2C1D}" sibTransId="{67377586-C919-4666-961C-CE4843816994}"/>
    <dgm:cxn modelId="{2212B963-965B-4637-A13B-005A9E1CB088}" type="presOf" srcId="{4C8982C5-4DAF-42F3-B77A-44EC1BFA90D2}" destId="{80DA1974-F2E1-4DC3-904B-84466C6E4375}" srcOrd="0" destOrd="0" presId="urn:microsoft.com/office/officeart/2005/8/layout/default"/>
    <dgm:cxn modelId="{DA115F72-8F71-4A45-85A4-BDDFDB9317CC}" srcId="{A522E52B-851A-4C3A-8131-366515FC2F5F}" destId="{B7B9EFD1-12A3-4905-888D-99F7D81E09CC}" srcOrd="12" destOrd="0" parTransId="{E844814C-F58C-40CE-A63A-1C8C13859B2B}" sibTransId="{3D169CCD-B8FA-45DE-BB0D-578034FB0E6A}"/>
    <dgm:cxn modelId="{F784AB74-CCAD-4F0A-9ADC-0E97E0209E66}" srcId="{A522E52B-851A-4C3A-8131-366515FC2F5F}" destId="{4C8982C5-4DAF-42F3-B77A-44EC1BFA90D2}" srcOrd="9" destOrd="0" parTransId="{30415B6B-DDFB-48EB-8A86-3A69E93BBF13}" sibTransId="{0C6C34EA-4C4F-45BA-BAF6-23C75E2ADE87}"/>
    <dgm:cxn modelId="{F3BB8F78-6967-4396-A343-674B8D3CA073}" type="presOf" srcId="{8661D174-AB43-43D7-B582-D6D4A73BB70C}" destId="{92B3C52A-A365-42DA-9462-DF346A2552D7}" srcOrd="0" destOrd="0" presId="urn:microsoft.com/office/officeart/2005/8/layout/default"/>
    <dgm:cxn modelId="{81349A58-856B-4CC6-87D1-2BE0AEC68458}" srcId="{A522E52B-851A-4C3A-8131-366515FC2F5F}" destId="{4F44413C-62A3-43F5-993C-6F54201826E7}" srcOrd="8" destOrd="0" parTransId="{9A321B3E-C6BF-47DD-9A05-B29966033DE0}" sibTransId="{4715909D-1B76-41EB-9EFD-1CF311143B78}"/>
    <dgm:cxn modelId="{962C5A79-6EA8-443A-BD4D-A3893391E951}" srcId="{A522E52B-851A-4C3A-8131-366515FC2F5F}" destId="{CCD5EFB8-F737-42C2-A283-2A170123D1BA}" srcOrd="4" destOrd="0" parTransId="{BCB0E7A7-CE2A-43FA-B5AC-56F6E65F022E}" sibTransId="{858ED963-F72F-4CF5-B386-4C519E661A24}"/>
    <dgm:cxn modelId="{6F187E7F-776A-4628-81EC-CD1AC606CFE1}" type="presOf" srcId="{CCD5EFB8-F737-42C2-A283-2A170123D1BA}" destId="{2345A119-1791-4DA1-9186-24908851645E}" srcOrd="0" destOrd="0" presId="urn:microsoft.com/office/officeart/2005/8/layout/default"/>
    <dgm:cxn modelId="{D356A181-4C3B-4C23-A7E3-4860B2E34922}" type="presOf" srcId="{9636F1E7-D519-4EE0-B23C-A2741060F189}" destId="{B39D9AD0-D697-44E9-9462-8262B617F189}" srcOrd="0" destOrd="0" presId="urn:microsoft.com/office/officeart/2005/8/layout/default"/>
    <dgm:cxn modelId="{3021B28E-D5D5-4BEF-8C10-2F4F1438DD69}" srcId="{A522E52B-851A-4C3A-8131-366515FC2F5F}" destId="{A842CFDF-263C-4A69-AF59-616F10523B59}" srcOrd="7" destOrd="0" parTransId="{552A72C6-3583-414A-AA5F-4AB8647BB0F7}" sibTransId="{3BF210E2-B3B1-42DC-A3CD-A2CCACA40D13}"/>
    <dgm:cxn modelId="{CBA39899-C692-4D38-845C-83F3F6A6E6D7}" type="presOf" srcId="{A842CFDF-263C-4A69-AF59-616F10523B59}" destId="{4A79DD5A-8395-4AA9-908C-D335D932937D}" srcOrd="0" destOrd="0" presId="urn:microsoft.com/office/officeart/2005/8/layout/default"/>
    <dgm:cxn modelId="{AE1F359D-D885-4B5D-9339-E0C1419F644C}" srcId="{A522E52B-851A-4C3A-8131-366515FC2F5F}" destId="{14DECB6D-4F60-4AF4-BECC-9E06DDBBCD22}" srcOrd="5" destOrd="0" parTransId="{0EB3C4FC-C7B6-47AE-82E1-3892120A4096}" sibTransId="{822B8D98-1AA8-4121-A7AA-E86FC3F6A640}"/>
    <dgm:cxn modelId="{360B0A9F-C059-4EF9-97EC-EFE23DCBA9E1}" srcId="{A522E52B-851A-4C3A-8131-366515FC2F5F}" destId="{49789CCE-F38C-49EA-9B2D-7DECF11BDDDE}" srcOrd="10" destOrd="0" parTransId="{5D649F01-46E5-4A71-9C64-807DF6AA4EEC}" sibTransId="{E8D23523-7B79-402F-8F06-C0FE20E16A50}"/>
    <dgm:cxn modelId="{186D80AF-39BF-4DEF-82B3-D94B866AC0B1}" srcId="{A522E52B-851A-4C3A-8131-366515FC2F5F}" destId="{8CE9A9A2-F099-46F3-A2F0-EB3D9EBB2D3A}" srcOrd="13" destOrd="0" parTransId="{782ECFF0-65DD-4937-9124-A2E3C85422BC}" sibTransId="{04AAB287-2AF7-41F6-9261-FEB9B8533B22}"/>
    <dgm:cxn modelId="{621155B1-CC81-43E7-8F48-0B6C576214BF}" srcId="{A522E52B-851A-4C3A-8131-366515FC2F5F}" destId="{9636F1E7-D519-4EE0-B23C-A2741060F189}" srcOrd="11" destOrd="0" parTransId="{1F51B894-7322-477C-BD46-69BE612AFA18}" sibTransId="{C8BF672E-AD8A-43AD-BD32-420D913C0009}"/>
    <dgm:cxn modelId="{83F261B2-EA3B-4C1E-9E44-68AA8AD60234}" type="presOf" srcId="{06CEE0E4-12F3-4938-896C-C127EE7B4661}" destId="{CA2847E4-6512-42DB-96EF-4E4D84DE6870}" srcOrd="0" destOrd="0" presId="urn:microsoft.com/office/officeart/2005/8/layout/default"/>
    <dgm:cxn modelId="{4F99A7B3-436F-4960-AD4C-1B565EC01BCE}" srcId="{A522E52B-851A-4C3A-8131-366515FC2F5F}" destId="{663D812E-2240-4FD1-82A5-4A3AF098FF84}" srcOrd="6" destOrd="0" parTransId="{557702D4-A645-406C-9CF6-AF69272E732D}" sibTransId="{2385DEA1-FFA7-4C4E-AD8C-4CF204938625}"/>
    <dgm:cxn modelId="{54F923C2-2841-489D-AAA9-1BA457A1CB0A}" type="presOf" srcId="{4F44413C-62A3-43F5-993C-6F54201826E7}" destId="{82B43FE5-3772-4338-B650-7B986F3115BE}" srcOrd="0" destOrd="0" presId="urn:microsoft.com/office/officeart/2005/8/layout/default"/>
    <dgm:cxn modelId="{B7AFD3CC-248A-48B9-ACD2-92B350EFD0CB}" type="presOf" srcId="{FD1759B5-5264-463A-9F34-4B63CF00B5A4}" destId="{23FC5B3A-98DB-4200-8ECD-6A994B8B2683}" srcOrd="0" destOrd="0" presId="urn:microsoft.com/office/officeart/2005/8/layout/default"/>
    <dgm:cxn modelId="{755A9AD8-76F0-4DA0-97B9-7698F984A1D5}" type="presOf" srcId="{9442BB30-C134-40DD-99BB-0CB1B72E261B}" destId="{A921C3D7-0847-42FA-8D93-386EE26DD17F}" srcOrd="0" destOrd="0" presId="urn:microsoft.com/office/officeart/2005/8/layout/default"/>
    <dgm:cxn modelId="{7B0E7BDF-EC89-41FF-92C3-D64CF8F3B931}" type="presOf" srcId="{8CE9A9A2-F099-46F3-A2F0-EB3D9EBB2D3A}" destId="{C49AF27A-9475-47DC-8ABE-76B0909974BD}" srcOrd="0" destOrd="0" presId="urn:microsoft.com/office/officeart/2005/8/layout/default"/>
    <dgm:cxn modelId="{E79D8FE1-371E-4929-B1D8-BB7E8E73698E}" srcId="{A522E52B-851A-4C3A-8131-366515FC2F5F}" destId="{8661D174-AB43-43D7-B582-D6D4A73BB70C}" srcOrd="1" destOrd="0" parTransId="{506084BA-ED63-41F2-9838-310CDE469241}" sibTransId="{47687DBD-9383-414E-AD51-DAE3424EB7FB}"/>
    <dgm:cxn modelId="{F5836CE7-9788-411D-AD94-2432D0559859}" type="presOf" srcId="{863D5A14-E3BA-4993-8719-A5E993F7A258}" destId="{67247A58-B3BB-4D23-9CF9-915D9A715662}" srcOrd="0" destOrd="0" presId="urn:microsoft.com/office/officeart/2005/8/layout/default"/>
    <dgm:cxn modelId="{A986CAED-943B-4E1C-A2C9-9048C0BD13DC}" srcId="{A522E52B-851A-4C3A-8131-366515FC2F5F}" destId="{06CEE0E4-12F3-4938-896C-C127EE7B4661}" srcOrd="3" destOrd="0" parTransId="{B3E30F79-A69F-46A6-A729-054730CAB717}" sibTransId="{51B58DF6-59B2-400B-AD22-E00C318ADEB9}"/>
    <dgm:cxn modelId="{D0792BF3-D4A6-483B-AB51-4E3054E0C968}" srcId="{A522E52B-851A-4C3A-8131-366515FC2F5F}" destId="{FD1759B5-5264-463A-9F34-4B63CF00B5A4}" srcOrd="0" destOrd="0" parTransId="{CF264ECF-10ED-47EC-82EA-ECDBE6DDA8BF}" sibTransId="{C883D265-CD33-441D-A4F9-8E8F3B5ED93D}"/>
    <dgm:cxn modelId="{A1C743F7-165A-469F-B491-DBAAA8FB61C0}" srcId="{A522E52B-851A-4C3A-8131-366515FC2F5F}" destId="{863D5A14-E3BA-4993-8719-A5E993F7A258}" srcOrd="14" destOrd="0" parTransId="{FDACE629-DF43-4DF7-B0FF-A23A88D17A7C}" sibTransId="{E93628D3-DED4-41BF-B51B-1ADB221A1888}"/>
    <dgm:cxn modelId="{901FF340-2CA6-4E7B-BB67-A63B9D607CB6}" type="presParOf" srcId="{8462E735-35BA-4486-90DC-D55A0765C8EA}" destId="{23FC5B3A-98DB-4200-8ECD-6A994B8B2683}" srcOrd="0" destOrd="0" presId="urn:microsoft.com/office/officeart/2005/8/layout/default"/>
    <dgm:cxn modelId="{6729B3AF-D131-47CD-B293-FC9F29630538}" type="presParOf" srcId="{8462E735-35BA-4486-90DC-D55A0765C8EA}" destId="{000E8618-1BBA-49D6-8F08-3E002F8F2A33}" srcOrd="1" destOrd="0" presId="urn:microsoft.com/office/officeart/2005/8/layout/default"/>
    <dgm:cxn modelId="{44685BC2-3F53-47CB-BA53-2BBCDB0D8817}" type="presParOf" srcId="{8462E735-35BA-4486-90DC-D55A0765C8EA}" destId="{92B3C52A-A365-42DA-9462-DF346A2552D7}" srcOrd="2" destOrd="0" presId="urn:microsoft.com/office/officeart/2005/8/layout/default"/>
    <dgm:cxn modelId="{22E50761-6F23-456F-B2C7-AC47855498BC}" type="presParOf" srcId="{8462E735-35BA-4486-90DC-D55A0765C8EA}" destId="{E4C7EECE-37DE-493D-BE84-09EAA8E0BD10}" srcOrd="3" destOrd="0" presId="urn:microsoft.com/office/officeart/2005/8/layout/default"/>
    <dgm:cxn modelId="{22AD9799-57E0-4309-AC7B-25D700C70A34}" type="presParOf" srcId="{8462E735-35BA-4486-90DC-D55A0765C8EA}" destId="{A921C3D7-0847-42FA-8D93-386EE26DD17F}" srcOrd="4" destOrd="0" presId="urn:microsoft.com/office/officeart/2005/8/layout/default"/>
    <dgm:cxn modelId="{081A08E2-2CE2-41C6-9324-0191B62AC884}" type="presParOf" srcId="{8462E735-35BA-4486-90DC-D55A0765C8EA}" destId="{F0F37A86-1775-4657-BA5E-E174DD1CF158}" srcOrd="5" destOrd="0" presId="urn:microsoft.com/office/officeart/2005/8/layout/default"/>
    <dgm:cxn modelId="{6A23454E-FBAC-4F80-80F5-31CCE6072AC7}" type="presParOf" srcId="{8462E735-35BA-4486-90DC-D55A0765C8EA}" destId="{CA2847E4-6512-42DB-96EF-4E4D84DE6870}" srcOrd="6" destOrd="0" presId="urn:microsoft.com/office/officeart/2005/8/layout/default"/>
    <dgm:cxn modelId="{9B75190B-1980-4F43-A705-D2C713BF2FE7}" type="presParOf" srcId="{8462E735-35BA-4486-90DC-D55A0765C8EA}" destId="{9912BB94-E53D-4A16-B084-7408268804B7}" srcOrd="7" destOrd="0" presId="urn:microsoft.com/office/officeart/2005/8/layout/default"/>
    <dgm:cxn modelId="{91EC55FF-9B40-4F4F-9731-F6E3134337C6}" type="presParOf" srcId="{8462E735-35BA-4486-90DC-D55A0765C8EA}" destId="{2345A119-1791-4DA1-9186-24908851645E}" srcOrd="8" destOrd="0" presId="urn:microsoft.com/office/officeart/2005/8/layout/default"/>
    <dgm:cxn modelId="{3C8B061B-2974-4D8F-8992-2F1629BC5606}" type="presParOf" srcId="{8462E735-35BA-4486-90DC-D55A0765C8EA}" destId="{82B73FA1-3976-40E6-8179-E573478456DF}" srcOrd="9" destOrd="0" presId="urn:microsoft.com/office/officeart/2005/8/layout/default"/>
    <dgm:cxn modelId="{012F953B-83A5-424B-A1AD-11038D054B29}" type="presParOf" srcId="{8462E735-35BA-4486-90DC-D55A0765C8EA}" destId="{390A88C7-6094-43E5-9004-176976523240}" srcOrd="10" destOrd="0" presId="urn:microsoft.com/office/officeart/2005/8/layout/default"/>
    <dgm:cxn modelId="{6376C984-B72C-466E-9442-6D0D51CC1186}" type="presParOf" srcId="{8462E735-35BA-4486-90DC-D55A0765C8EA}" destId="{2397EEC9-2947-4089-81AD-6B0CC09983BE}" srcOrd="11" destOrd="0" presId="urn:microsoft.com/office/officeart/2005/8/layout/default"/>
    <dgm:cxn modelId="{31DFFEEA-3E44-4055-952B-2A0DE0EBE560}" type="presParOf" srcId="{8462E735-35BA-4486-90DC-D55A0765C8EA}" destId="{3CEE1901-A7F7-4F38-A4F3-64B63E689300}" srcOrd="12" destOrd="0" presId="urn:microsoft.com/office/officeart/2005/8/layout/default"/>
    <dgm:cxn modelId="{F5D341BA-00D5-4026-9BC1-6573CB3A3C42}" type="presParOf" srcId="{8462E735-35BA-4486-90DC-D55A0765C8EA}" destId="{9282046B-73B5-4AA0-B1FE-2E45A9CBA72C}" srcOrd="13" destOrd="0" presId="urn:microsoft.com/office/officeart/2005/8/layout/default"/>
    <dgm:cxn modelId="{A1D6A660-3D87-4FC9-AD0C-D961CBD46F2E}" type="presParOf" srcId="{8462E735-35BA-4486-90DC-D55A0765C8EA}" destId="{4A79DD5A-8395-4AA9-908C-D335D932937D}" srcOrd="14" destOrd="0" presId="urn:microsoft.com/office/officeart/2005/8/layout/default"/>
    <dgm:cxn modelId="{25648998-5D3C-49ED-8419-DC5C116F93B1}" type="presParOf" srcId="{8462E735-35BA-4486-90DC-D55A0765C8EA}" destId="{93A0DF40-97B6-4B20-9B3A-69212328EA9E}" srcOrd="15" destOrd="0" presId="urn:microsoft.com/office/officeart/2005/8/layout/default"/>
    <dgm:cxn modelId="{99B17D10-3C0E-4AA5-8941-F480F83797A8}" type="presParOf" srcId="{8462E735-35BA-4486-90DC-D55A0765C8EA}" destId="{82B43FE5-3772-4338-B650-7B986F3115BE}" srcOrd="16" destOrd="0" presId="urn:microsoft.com/office/officeart/2005/8/layout/default"/>
    <dgm:cxn modelId="{4AE2B16C-2C81-49A5-A542-207D467D5A62}" type="presParOf" srcId="{8462E735-35BA-4486-90DC-D55A0765C8EA}" destId="{47381C7D-DA2A-4374-92B4-A9CEBD311746}" srcOrd="17" destOrd="0" presId="urn:microsoft.com/office/officeart/2005/8/layout/default"/>
    <dgm:cxn modelId="{D27318AA-9250-4E58-A3B8-915CD4BF96B0}" type="presParOf" srcId="{8462E735-35BA-4486-90DC-D55A0765C8EA}" destId="{80DA1974-F2E1-4DC3-904B-84466C6E4375}" srcOrd="18" destOrd="0" presId="urn:microsoft.com/office/officeart/2005/8/layout/default"/>
    <dgm:cxn modelId="{BDA4943C-632E-4BB7-88E3-275136D19B5F}" type="presParOf" srcId="{8462E735-35BA-4486-90DC-D55A0765C8EA}" destId="{AEAED1C2-C76F-4C3E-91DD-6EE1D8D50D3E}" srcOrd="19" destOrd="0" presId="urn:microsoft.com/office/officeart/2005/8/layout/default"/>
    <dgm:cxn modelId="{883748A9-55C5-4F51-A03E-23068B65B495}" type="presParOf" srcId="{8462E735-35BA-4486-90DC-D55A0765C8EA}" destId="{D21D9C19-7D38-4090-9452-32C868CCD21A}" srcOrd="20" destOrd="0" presId="urn:microsoft.com/office/officeart/2005/8/layout/default"/>
    <dgm:cxn modelId="{65D1D2DB-0EBE-49FE-99DF-8115908FBE47}" type="presParOf" srcId="{8462E735-35BA-4486-90DC-D55A0765C8EA}" destId="{B1D77A4F-8D2E-4C05-BD8B-CA8E01D22FD1}" srcOrd="21" destOrd="0" presId="urn:microsoft.com/office/officeart/2005/8/layout/default"/>
    <dgm:cxn modelId="{36AB3D6E-23CF-4714-9F18-F58FA13ECDF6}" type="presParOf" srcId="{8462E735-35BA-4486-90DC-D55A0765C8EA}" destId="{B39D9AD0-D697-44E9-9462-8262B617F189}" srcOrd="22" destOrd="0" presId="urn:microsoft.com/office/officeart/2005/8/layout/default"/>
    <dgm:cxn modelId="{33BB9FC2-8CAD-4021-A826-3EAAE463FCF5}" type="presParOf" srcId="{8462E735-35BA-4486-90DC-D55A0765C8EA}" destId="{EA81ACEB-7FA3-47FD-B64C-8162336D3715}" srcOrd="23" destOrd="0" presId="urn:microsoft.com/office/officeart/2005/8/layout/default"/>
    <dgm:cxn modelId="{1AFA2916-756F-47FF-A086-DD5CE5931853}" type="presParOf" srcId="{8462E735-35BA-4486-90DC-D55A0765C8EA}" destId="{68A8C976-FBFA-4F15-9826-220C06708195}" srcOrd="24" destOrd="0" presId="urn:microsoft.com/office/officeart/2005/8/layout/default"/>
    <dgm:cxn modelId="{B80F9F14-6702-4EA9-8CC6-216CC91CB2E1}" type="presParOf" srcId="{8462E735-35BA-4486-90DC-D55A0765C8EA}" destId="{4C734695-D3D8-4FA1-9576-E405F6789A30}" srcOrd="25" destOrd="0" presId="urn:microsoft.com/office/officeart/2005/8/layout/default"/>
    <dgm:cxn modelId="{B80C1BEC-AC6A-4868-8AD9-481FC3C97B55}" type="presParOf" srcId="{8462E735-35BA-4486-90DC-D55A0765C8EA}" destId="{C49AF27A-9475-47DC-8ABE-76B0909974BD}" srcOrd="26" destOrd="0" presId="urn:microsoft.com/office/officeart/2005/8/layout/default"/>
    <dgm:cxn modelId="{7F381C77-44B0-4DFF-B5F7-55A1B98DEE15}" type="presParOf" srcId="{8462E735-35BA-4486-90DC-D55A0765C8EA}" destId="{52BA5E1C-827C-4949-8119-854D3F900249}" srcOrd="27" destOrd="0" presId="urn:microsoft.com/office/officeart/2005/8/layout/default"/>
    <dgm:cxn modelId="{64DC364E-A2CE-4ED2-AB0B-89761F2418CA}" type="presParOf" srcId="{8462E735-35BA-4486-90DC-D55A0765C8EA}" destId="{67247A58-B3BB-4D23-9CF9-915D9A715662}"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FBD91-42E3-4735-AE68-AC90E38FBF32}">
      <dsp:nvSpPr>
        <dsp:cNvPr id="0" name=""/>
        <dsp:cNvSpPr/>
      </dsp:nvSpPr>
      <dsp:spPr>
        <a:xfrm>
          <a:off x="0" y="1632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Introduction</a:t>
          </a:r>
        </a:p>
      </dsp:txBody>
      <dsp:txXfrm>
        <a:off x="11709" y="174934"/>
        <a:ext cx="4380178" cy="216432"/>
      </dsp:txXfrm>
    </dsp:sp>
    <dsp:sp modelId="{C5E7694C-450A-4018-836E-F6B3A969C1B4}">
      <dsp:nvSpPr>
        <dsp:cNvPr id="0" name=""/>
        <dsp:cNvSpPr/>
      </dsp:nvSpPr>
      <dsp:spPr>
        <a:xfrm>
          <a:off x="0" y="4318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Building an application CI/CD pipeline</a:t>
          </a:r>
          <a:r>
            <a:rPr lang="en-US" sz="1000" kern="1200"/>
            <a:t> steps</a:t>
          </a:r>
        </a:p>
      </dsp:txBody>
      <dsp:txXfrm>
        <a:off x="11709" y="443584"/>
        <a:ext cx="4380178" cy="216432"/>
      </dsp:txXfrm>
    </dsp:sp>
    <dsp:sp modelId="{6A8C3B56-063E-420C-8AEA-9CF82FBDB389}">
      <dsp:nvSpPr>
        <dsp:cNvPr id="0" name=""/>
        <dsp:cNvSpPr/>
      </dsp:nvSpPr>
      <dsp:spPr>
        <a:xfrm>
          <a:off x="0" y="7005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SG" sz="1000" kern="1200"/>
            <a:t>Purpose of a CI/CD Pipeline</a:t>
          </a:r>
          <a:endParaRPr lang="en-US" sz="1000" kern="1200"/>
        </a:p>
      </dsp:txBody>
      <dsp:txXfrm>
        <a:off x="11709" y="712234"/>
        <a:ext cx="4380178" cy="216432"/>
      </dsp:txXfrm>
    </dsp:sp>
    <dsp:sp modelId="{4632DDC7-69BC-45CA-BB80-5ECF0CA13FC7}">
      <dsp:nvSpPr>
        <dsp:cNvPr id="0" name=""/>
        <dsp:cNvSpPr/>
      </dsp:nvSpPr>
      <dsp:spPr>
        <a:xfrm>
          <a:off x="0" y="9691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Install ansible for configuration management to install docker</a:t>
          </a:r>
          <a:endParaRPr lang="en-US" sz="1000" kern="1200"/>
        </a:p>
      </dsp:txBody>
      <dsp:txXfrm>
        <a:off x="11709" y="980884"/>
        <a:ext cx="4380178" cy="216432"/>
      </dsp:txXfrm>
    </dsp:sp>
    <dsp:sp modelId="{9180691A-3DCB-4B61-9D46-1BA33975970E}">
      <dsp:nvSpPr>
        <dsp:cNvPr id="0" name=""/>
        <dsp:cNvSpPr/>
      </dsp:nvSpPr>
      <dsp:spPr>
        <a:xfrm>
          <a:off x="0" y="12378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Install a single Kubernetes cluster</a:t>
          </a:r>
        </a:p>
      </dsp:txBody>
      <dsp:txXfrm>
        <a:off x="11709" y="1249534"/>
        <a:ext cx="4380178" cy="216432"/>
      </dsp:txXfrm>
    </dsp:sp>
    <dsp:sp modelId="{E92EAA23-139F-4503-A806-C4F01084BB9C}">
      <dsp:nvSpPr>
        <dsp:cNvPr id="0" name=""/>
        <dsp:cNvSpPr/>
      </dsp:nvSpPr>
      <dsp:spPr>
        <a:xfrm>
          <a:off x="0" y="15064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Provision a Jenkins master pod in the Kubernetes cluster</a:t>
          </a:r>
          <a:endParaRPr lang="en-US" sz="1000" kern="1200"/>
        </a:p>
      </dsp:txBody>
      <dsp:txXfrm>
        <a:off x="11709" y="1518184"/>
        <a:ext cx="4380178" cy="216432"/>
      </dsp:txXfrm>
    </dsp:sp>
    <dsp:sp modelId="{D8A1AC63-7358-46ED-BB6D-12B062907739}">
      <dsp:nvSpPr>
        <dsp:cNvPr id="0" name=""/>
        <dsp:cNvSpPr/>
      </dsp:nvSpPr>
      <dsp:spPr>
        <a:xfrm>
          <a:off x="0" y="17751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Configure Jenkins and install all necessary plugins</a:t>
          </a:r>
          <a:endParaRPr lang="en-US" sz="1000" kern="1200"/>
        </a:p>
      </dsp:txBody>
      <dsp:txXfrm>
        <a:off x="11709" y="1786834"/>
        <a:ext cx="4380178" cy="216432"/>
      </dsp:txXfrm>
    </dsp:sp>
    <dsp:sp modelId="{FD7A0E74-AFD3-4296-AE27-2B5DA490C760}">
      <dsp:nvSpPr>
        <dsp:cNvPr id="0" name=""/>
        <dsp:cNvSpPr/>
      </dsp:nvSpPr>
      <dsp:spPr>
        <a:xfrm>
          <a:off x="0" y="20437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Create a Jenkins agent image with python support</a:t>
          </a:r>
          <a:endParaRPr lang="en-US" sz="1000" kern="1200"/>
        </a:p>
      </dsp:txBody>
      <dsp:txXfrm>
        <a:off x="11709" y="2055484"/>
        <a:ext cx="4380178" cy="216432"/>
      </dsp:txXfrm>
    </dsp:sp>
    <dsp:sp modelId="{0E1776BD-D530-4049-91BF-9AF6672DDEA7}">
      <dsp:nvSpPr>
        <dsp:cNvPr id="0" name=""/>
        <dsp:cNvSpPr/>
      </dsp:nvSpPr>
      <dsp:spPr>
        <a:xfrm>
          <a:off x="0" y="23124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Use git to manage the python script changes</a:t>
          </a:r>
          <a:endParaRPr lang="en-US" sz="1000" kern="1200"/>
        </a:p>
      </dsp:txBody>
      <dsp:txXfrm>
        <a:off x="11709" y="2324134"/>
        <a:ext cx="4380178" cy="216432"/>
      </dsp:txXfrm>
    </dsp:sp>
    <dsp:sp modelId="{6AE39C7F-3233-4A6E-B825-613C25F1BF58}">
      <dsp:nvSpPr>
        <dsp:cNvPr id="0" name=""/>
        <dsp:cNvSpPr/>
      </dsp:nvSpPr>
      <dsp:spPr>
        <a:xfrm>
          <a:off x="0" y="25810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Create a python script with menu selection for system status monitoring </a:t>
          </a:r>
          <a:endParaRPr lang="en-US" sz="1000" kern="1200"/>
        </a:p>
      </dsp:txBody>
      <dsp:txXfrm>
        <a:off x="11709" y="2592784"/>
        <a:ext cx="4380178" cy="216432"/>
      </dsp:txXfrm>
    </dsp:sp>
    <dsp:sp modelId="{E6684C48-69DA-4CB4-8D9D-54BF8CDB9597}">
      <dsp:nvSpPr>
        <dsp:cNvPr id="0" name=""/>
        <dsp:cNvSpPr/>
      </dsp:nvSpPr>
      <dsp:spPr>
        <a:xfrm>
          <a:off x="0" y="28497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Create a multistage Jenkins pipeline to integrate, test and deploy the python script</a:t>
          </a:r>
          <a:endParaRPr lang="en-US" sz="1000" kern="1200"/>
        </a:p>
      </dsp:txBody>
      <dsp:txXfrm>
        <a:off x="11709" y="2861434"/>
        <a:ext cx="4380178" cy="216432"/>
      </dsp:txXfrm>
    </dsp:sp>
    <dsp:sp modelId="{86383DC5-46E9-47DF-BB3A-9BB35A60EF29}">
      <dsp:nvSpPr>
        <dsp:cNvPr id="0" name=""/>
        <dsp:cNvSpPr/>
      </dsp:nvSpPr>
      <dsp:spPr>
        <a:xfrm>
          <a:off x="0" y="31183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Commands/Results</a:t>
          </a:r>
          <a:endParaRPr lang="en-US" sz="1000" kern="1200" dirty="0"/>
        </a:p>
      </dsp:txBody>
      <dsp:txXfrm>
        <a:off x="11709" y="3130084"/>
        <a:ext cx="4380178" cy="216432"/>
      </dsp:txXfrm>
    </dsp:sp>
    <dsp:sp modelId="{FDB7144B-BCB2-4392-A780-B6062CF4A904}">
      <dsp:nvSpPr>
        <dsp:cNvPr id="0" name=""/>
        <dsp:cNvSpPr/>
      </dsp:nvSpPr>
      <dsp:spPr>
        <a:xfrm>
          <a:off x="0" y="338702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Summary</a:t>
          </a:r>
          <a:endParaRPr lang="en-US" sz="1000" kern="1200" dirty="0"/>
        </a:p>
      </dsp:txBody>
      <dsp:txXfrm>
        <a:off x="11709" y="3398734"/>
        <a:ext cx="4380178" cy="216432"/>
      </dsp:txXfrm>
    </dsp:sp>
    <dsp:sp modelId="{C2514944-C4D5-42C3-87AE-7E108A5CC462}">
      <dsp:nvSpPr>
        <dsp:cNvPr id="0" name=""/>
        <dsp:cNvSpPr/>
      </dsp:nvSpPr>
      <dsp:spPr>
        <a:xfrm>
          <a:off x="0" y="3655675"/>
          <a:ext cx="4403596" cy="23985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Q&amp;A Session</a:t>
          </a:r>
          <a:endParaRPr lang="en-US" sz="1000" kern="1200" dirty="0"/>
        </a:p>
      </dsp:txBody>
      <dsp:txXfrm>
        <a:off x="11709" y="3667384"/>
        <a:ext cx="4380178" cy="216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DBC0-227E-40D1-9DD6-D84BC1B0C406}">
      <dsp:nvSpPr>
        <dsp:cNvPr id="0" name=""/>
        <dsp:cNvSpPr/>
      </dsp:nvSpPr>
      <dsp:spPr>
        <a:xfrm>
          <a:off x="3538"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36  minikube kubectl -- get po -A</a:t>
          </a:r>
          <a:endParaRPr lang="en-US" sz="700" kern="1200"/>
        </a:p>
      </dsp:txBody>
      <dsp:txXfrm>
        <a:off x="20374" y="343120"/>
        <a:ext cx="924346" cy="541138"/>
      </dsp:txXfrm>
    </dsp:sp>
    <dsp:sp modelId="{0970C8D4-D425-48A7-9C23-B8E5B79A61EE}">
      <dsp:nvSpPr>
        <dsp:cNvPr id="0" name=""/>
        <dsp:cNvSpPr/>
      </dsp:nvSpPr>
      <dsp:spPr>
        <a:xfrm>
          <a:off x="1045862"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45862" y="542413"/>
        <a:ext cx="142169" cy="142552"/>
      </dsp:txXfrm>
    </dsp:sp>
    <dsp:sp modelId="{660EB6B6-36B5-4FC1-AC85-9497E2E61D82}">
      <dsp:nvSpPr>
        <dsp:cNvPr id="0" name=""/>
        <dsp:cNvSpPr/>
      </dsp:nvSpPr>
      <dsp:spPr>
        <a:xfrm>
          <a:off x="1344764"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37  minikube dashboard</a:t>
          </a:r>
          <a:endParaRPr lang="en-US" sz="700" kern="1200"/>
        </a:p>
      </dsp:txBody>
      <dsp:txXfrm>
        <a:off x="1361600" y="343120"/>
        <a:ext cx="924346" cy="541138"/>
      </dsp:txXfrm>
    </dsp:sp>
    <dsp:sp modelId="{58D8ED39-7CF6-44E2-A3EE-0B8CF7E526F0}">
      <dsp:nvSpPr>
        <dsp:cNvPr id="0" name=""/>
        <dsp:cNvSpPr/>
      </dsp:nvSpPr>
      <dsp:spPr>
        <a:xfrm>
          <a:off x="2387088"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387088" y="542413"/>
        <a:ext cx="142169" cy="142552"/>
      </dsp:txXfrm>
    </dsp:sp>
    <dsp:sp modelId="{FFDBDB94-4C3C-48C7-8794-668F9CD7D294}">
      <dsp:nvSpPr>
        <dsp:cNvPr id="0" name=""/>
        <dsp:cNvSpPr/>
      </dsp:nvSpPr>
      <dsp:spPr>
        <a:xfrm>
          <a:off x="2685990"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38  minikube config set driver docker </a:t>
          </a:r>
          <a:endParaRPr lang="en-US" sz="700" kern="1200"/>
        </a:p>
      </dsp:txBody>
      <dsp:txXfrm>
        <a:off x="2702826" y="343120"/>
        <a:ext cx="924346" cy="541138"/>
      </dsp:txXfrm>
    </dsp:sp>
    <dsp:sp modelId="{6136C759-65AE-48C7-A2FA-9D9538BC9C38}">
      <dsp:nvSpPr>
        <dsp:cNvPr id="0" name=""/>
        <dsp:cNvSpPr/>
      </dsp:nvSpPr>
      <dsp:spPr>
        <a:xfrm>
          <a:off x="3728313"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28313" y="542413"/>
        <a:ext cx="142169" cy="142552"/>
      </dsp:txXfrm>
    </dsp:sp>
    <dsp:sp modelId="{59E20139-0F05-4FBD-AB15-413D37A1D794}">
      <dsp:nvSpPr>
        <dsp:cNvPr id="0" name=""/>
        <dsp:cNvSpPr/>
      </dsp:nvSpPr>
      <dsp:spPr>
        <a:xfrm>
          <a:off x="4027215"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39  minikube start</a:t>
          </a:r>
          <a:endParaRPr lang="en-US" sz="700" kern="1200"/>
        </a:p>
      </dsp:txBody>
      <dsp:txXfrm>
        <a:off x="4044051" y="343120"/>
        <a:ext cx="924346" cy="541138"/>
      </dsp:txXfrm>
    </dsp:sp>
    <dsp:sp modelId="{C08AF06E-99D4-4001-A87A-59DA3007C1ED}">
      <dsp:nvSpPr>
        <dsp:cNvPr id="0" name=""/>
        <dsp:cNvSpPr/>
      </dsp:nvSpPr>
      <dsp:spPr>
        <a:xfrm>
          <a:off x="5069539"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069539" y="542413"/>
        <a:ext cx="142169" cy="142552"/>
      </dsp:txXfrm>
    </dsp:sp>
    <dsp:sp modelId="{0C14AD60-390E-4FC0-A033-1B0A19A23C80}">
      <dsp:nvSpPr>
        <dsp:cNvPr id="0" name=""/>
        <dsp:cNvSpPr/>
      </dsp:nvSpPr>
      <dsp:spPr>
        <a:xfrm>
          <a:off x="5368441"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40  minikube dashboard</a:t>
          </a:r>
          <a:endParaRPr lang="en-US" sz="700" kern="1200"/>
        </a:p>
      </dsp:txBody>
      <dsp:txXfrm>
        <a:off x="5385277" y="343120"/>
        <a:ext cx="924346" cy="541138"/>
      </dsp:txXfrm>
    </dsp:sp>
    <dsp:sp modelId="{114DA692-0C6F-4C91-A54F-E5515FD16E62}">
      <dsp:nvSpPr>
        <dsp:cNvPr id="0" name=""/>
        <dsp:cNvSpPr/>
      </dsp:nvSpPr>
      <dsp:spPr>
        <a:xfrm>
          <a:off x="6410765"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410765" y="542413"/>
        <a:ext cx="142169" cy="142552"/>
      </dsp:txXfrm>
    </dsp:sp>
    <dsp:sp modelId="{EEB4AB20-8C06-4899-B080-B54CD87C422C}">
      <dsp:nvSpPr>
        <dsp:cNvPr id="0" name=""/>
        <dsp:cNvSpPr/>
      </dsp:nvSpPr>
      <dsp:spPr>
        <a:xfrm>
          <a:off x="6709666"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41  minikube start --driver=docker </a:t>
          </a:r>
          <a:endParaRPr lang="en-US" sz="700" kern="1200"/>
        </a:p>
      </dsp:txBody>
      <dsp:txXfrm>
        <a:off x="6726502" y="343120"/>
        <a:ext cx="924346" cy="541138"/>
      </dsp:txXfrm>
    </dsp:sp>
    <dsp:sp modelId="{5B26289B-B6A9-4568-A060-38F3D84E5C6D}">
      <dsp:nvSpPr>
        <dsp:cNvPr id="0" name=""/>
        <dsp:cNvSpPr/>
      </dsp:nvSpPr>
      <dsp:spPr>
        <a:xfrm>
          <a:off x="7751990"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751990" y="542413"/>
        <a:ext cx="142169" cy="142552"/>
      </dsp:txXfrm>
    </dsp:sp>
    <dsp:sp modelId="{D6E4DF44-901A-4384-AA41-79496F196A7F}">
      <dsp:nvSpPr>
        <dsp:cNvPr id="0" name=""/>
        <dsp:cNvSpPr/>
      </dsp:nvSpPr>
      <dsp:spPr>
        <a:xfrm>
          <a:off x="8050892"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42  minikube kubectl -- get po -A </a:t>
          </a:r>
          <a:endParaRPr lang="en-US" sz="700" kern="1200"/>
        </a:p>
      </dsp:txBody>
      <dsp:txXfrm>
        <a:off x="8067728" y="343120"/>
        <a:ext cx="924346" cy="541138"/>
      </dsp:txXfrm>
    </dsp:sp>
    <dsp:sp modelId="{C3064077-C04A-4779-A4BD-5E0592441D05}">
      <dsp:nvSpPr>
        <dsp:cNvPr id="0" name=""/>
        <dsp:cNvSpPr/>
      </dsp:nvSpPr>
      <dsp:spPr>
        <a:xfrm>
          <a:off x="9093216" y="494895"/>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093216" y="542413"/>
        <a:ext cx="142169" cy="142552"/>
      </dsp:txXfrm>
    </dsp:sp>
    <dsp:sp modelId="{8C2C3D30-FDD4-4FE4-B492-49E72F68523D}">
      <dsp:nvSpPr>
        <dsp:cNvPr id="0" name=""/>
        <dsp:cNvSpPr/>
      </dsp:nvSpPr>
      <dsp:spPr>
        <a:xfrm>
          <a:off x="9392117" y="326284"/>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43  alias kubectl="minikube kubectl --" </a:t>
          </a:r>
          <a:endParaRPr lang="en-US" sz="700" kern="1200"/>
        </a:p>
      </dsp:txBody>
      <dsp:txXfrm>
        <a:off x="9408953" y="343120"/>
        <a:ext cx="924346" cy="541138"/>
      </dsp:txXfrm>
    </dsp:sp>
    <dsp:sp modelId="{101A85E2-D02A-41F2-AA40-8EFF13163C34}">
      <dsp:nvSpPr>
        <dsp:cNvPr id="0" name=""/>
        <dsp:cNvSpPr/>
      </dsp:nvSpPr>
      <dsp:spPr>
        <a:xfrm rot="5400000">
          <a:off x="9769577" y="968156"/>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799851" y="985400"/>
        <a:ext cx="142552" cy="142169"/>
      </dsp:txXfrm>
    </dsp:sp>
    <dsp:sp modelId="{13AAADE7-7EFC-40FA-B02E-7B709C44AAFC}">
      <dsp:nvSpPr>
        <dsp:cNvPr id="0" name=""/>
        <dsp:cNvSpPr/>
      </dsp:nvSpPr>
      <dsp:spPr>
        <a:xfrm>
          <a:off x="9392117"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44  kubectl create namespace devops-tools </a:t>
          </a:r>
          <a:endParaRPr lang="en-US" sz="700" kern="1200"/>
        </a:p>
      </dsp:txBody>
      <dsp:txXfrm>
        <a:off x="9408953" y="1301138"/>
        <a:ext cx="924346" cy="541138"/>
      </dsp:txXfrm>
    </dsp:sp>
    <dsp:sp modelId="{D37FBC13-06BF-4443-AE87-D8510198D2AC}">
      <dsp:nvSpPr>
        <dsp:cNvPr id="0" name=""/>
        <dsp:cNvSpPr/>
      </dsp:nvSpPr>
      <dsp:spPr>
        <a:xfrm rot="10800000">
          <a:off x="9104712"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9165642" y="1500431"/>
        <a:ext cx="142169" cy="142552"/>
      </dsp:txXfrm>
    </dsp:sp>
    <dsp:sp modelId="{0FF64697-3FB6-4B7B-B8D6-6D568E4EB1FC}">
      <dsp:nvSpPr>
        <dsp:cNvPr id="0" name=""/>
        <dsp:cNvSpPr/>
      </dsp:nvSpPr>
      <dsp:spPr>
        <a:xfrm>
          <a:off x="8050892"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45  sudo nano service-account.yaml </a:t>
          </a:r>
          <a:endParaRPr lang="en-US" sz="700" kern="1200"/>
        </a:p>
      </dsp:txBody>
      <dsp:txXfrm>
        <a:off x="8067728" y="1301138"/>
        <a:ext cx="924346" cy="541138"/>
      </dsp:txXfrm>
    </dsp:sp>
    <dsp:sp modelId="{956D0D05-7FFF-460B-9403-EDA3EDF39710}">
      <dsp:nvSpPr>
        <dsp:cNvPr id="0" name=""/>
        <dsp:cNvSpPr/>
      </dsp:nvSpPr>
      <dsp:spPr>
        <a:xfrm rot="10800000">
          <a:off x="7763486"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7824416" y="1500431"/>
        <a:ext cx="142169" cy="142552"/>
      </dsp:txXfrm>
    </dsp:sp>
    <dsp:sp modelId="{5077CE66-E31D-4CE5-AA57-112E09650094}">
      <dsp:nvSpPr>
        <dsp:cNvPr id="0" name=""/>
        <dsp:cNvSpPr/>
      </dsp:nvSpPr>
      <dsp:spPr>
        <a:xfrm>
          <a:off x="6709666"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46  kubectl apply -f service-account.yaml </a:t>
          </a:r>
          <a:endParaRPr lang="en-US" sz="700" kern="1200"/>
        </a:p>
      </dsp:txBody>
      <dsp:txXfrm>
        <a:off x="6726502" y="1301138"/>
        <a:ext cx="924346" cy="541138"/>
      </dsp:txXfrm>
    </dsp:sp>
    <dsp:sp modelId="{0EB09FF4-A9B9-48AD-93BA-3A06A93F3740}">
      <dsp:nvSpPr>
        <dsp:cNvPr id="0" name=""/>
        <dsp:cNvSpPr/>
      </dsp:nvSpPr>
      <dsp:spPr>
        <a:xfrm rot="10800000">
          <a:off x="6422261"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483191" y="1500431"/>
        <a:ext cx="142169" cy="142552"/>
      </dsp:txXfrm>
    </dsp:sp>
    <dsp:sp modelId="{00ED32D3-502A-4467-A44D-906E57744AFC}">
      <dsp:nvSpPr>
        <dsp:cNvPr id="0" name=""/>
        <dsp:cNvSpPr/>
      </dsp:nvSpPr>
      <dsp:spPr>
        <a:xfrm>
          <a:off x="5368441"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47  kubectl get sa -A kubectl </a:t>
          </a:r>
          <a:endParaRPr lang="en-US" sz="700" kern="1200"/>
        </a:p>
      </dsp:txBody>
      <dsp:txXfrm>
        <a:off x="5385277" y="1301138"/>
        <a:ext cx="924346" cy="541138"/>
      </dsp:txXfrm>
    </dsp:sp>
    <dsp:sp modelId="{C693488A-524E-4A0F-8F77-1A48A01EA7BF}">
      <dsp:nvSpPr>
        <dsp:cNvPr id="0" name=""/>
        <dsp:cNvSpPr/>
      </dsp:nvSpPr>
      <dsp:spPr>
        <a:xfrm rot="10800000">
          <a:off x="5081035"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141965" y="1500431"/>
        <a:ext cx="142169" cy="142552"/>
      </dsp:txXfrm>
    </dsp:sp>
    <dsp:sp modelId="{A8A07A6C-4EC4-4E83-823C-4D18999F085C}">
      <dsp:nvSpPr>
        <dsp:cNvPr id="0" name=""/>
        <dsp:cNvSpPr/>
      </dsp:nvSpPr>
      <dsp:spPr>
        <a:xfrm>
          <a:off x="4027215"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48  kubectl get sa -A </a:t>
          </a:r>
          <a:endParaRPr lang="en-US" sz="700" kern="1200"/>
        </a:p>
      </dsp:txBody>
      <dsp:txXfrm>
        <a:off x="4044051" y="1301138"/>
        <a:ext cx="924346" cy="541138"/>
      </dsp:txXfrm>
    </dsp:sp>
    <dsp:sp modelId="{A0F92639-3C50-4F73-9CEF-C72176B1B057}">
      <dsp:nvSpPr>
        <dsp:cNvPr id="0" name=""/>
        <dsp:cNvSpPr/>
      </dsp:nvSpPr>
      <dsp:spPr>
        <a:xfrm rot="10800000">
          <a:off x="3739810"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800740" y="1500431"/>
        <a:ext cx="142169" cy="142552"/>
      </dsp:txXfrm>
    </dsp:sp>
    <dsp:sp modelId="{26527BDA-6608-4C6D-B960-3C7BBC107D82}">
      <dsp:nvSpPr>
        <dsp:cNvPr id="0" name=""/>
        <dsp:cNvSpPr/>
      </dsp:nvSpPr>
      <dsp:spPr>
        <a:xfrm>
          <a:off x="2685990"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49  kubectl get serviceaccount </a:t>
          </a:r>
          <a:endParaRPr lang="en-US" sz="700" kern="1200"/>
        </a:p>
      </dsp:txBody>
      <dsp:txXfrm>
        <a:off x="2702826" y="1301138"/>
        <a:ext cx="924346" cy="541138"/>
      </dsp:txXfrm>
    </dsp:sp>
    <dsp:sp modelId="{4ADC790D-58DE-4328-A862-E34ED3E47516}">
      <dsp:nvSpPr>
        <dsp:cNvPr id="0" name=""/>
        <dsp:cNvSpPr/>
      </dsp:nvSpPr>
      <dsp:spPr>
        <a:xfrm rot="10800000">
          <a:off x="2398584"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459514" y="1500431"/>
        <a:ext cx="142169" cy="142552"/>
      </dsp:txXfrm>
    </dsp:sp>
    <dsp:sp modelId="{D662536F-878C-4216-A274-F8AE88A9B46B}">
      <dsp:nvSpPr>
        <dsp:cNvPr id="0" name=""/>
        <dsp:cNvSpPr/>
      </dsp:nvSpPr>
      <dsp:spPr>
        <a:xfrm>
          <a:off x="1344764"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50  kubectl get role</a:t>
          </a:r>
          <a:endParaRPr lang="en-US" sz="700" kern="1200"/>
        </a:p>
      </dsp:txBody>
      <dsp:txXfrm>
        <a:off x="1361600" y="1301138"/>
        <a:ext cx="924346" cy="541138"/>
      </dsp:txXfrm>
    </dsp:sp>
    <dsp:sp modelId="{D95C1E3E-CF27-4290-9497-57105514EC00}">
      <dsp:nvSpPr>
        <dsp:cNvPr id="0" name=""/>
        <dsp:cNvSpPr/>
      </dsp:nvSpPr>
      <dsp:spPr>
        <a:xfrm rot="10800000">
          <a:off x="1057358" y="1452913"/>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118288" y="1500431"/>
        <a:ext cx="142169" cy="142552"/>
      </dsp:txXfrm>
    </dsp:sp>
    <dsp:sp modelId="{DF41E9B7-4A5C-4606-A2C1-05FFD9FACB7C}">
      <dsp:nvSpPr>
        <dsp:cNvPr id="0" name=""/>
        <dsp:cNvSpPr/>
      </dsp:nvSpPr>
      <dsp:spPr>
        <a:xfrm>
          <a:off x="3538" y="1284302"/>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51  kubectl get rolebinding </a:t>
          </a:r>
          <a:endParaRPr lang="en-US" sz="700" kern="1200"/>
        </a:p>
      </dsp:txBody>
      <dsp:txXfrm>
        <a:off x="20374" y="1301138"/>
        <a:ext cx="924346" cy="541138"/>
      </dsp:txXfrm>
    </dsp:sp>
    <dsp:sp modelId="{B0B24A68-D3D6-40BF-B56C-CDE05DBF2B56}">
      <dsp:nvSpPr>
        <dsp:cNvPr id="0" name=""/>
        <dsp:cNvSpPr/>
      </dsp:nvSpPr>
      <dsp:spPr>
        <a:xfrm rot="5400000">
          <a:off x="380998" y="1926174"/>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411272" y="1943418"/>
        <a:ext cx="142552" cy="142169"/>
      </dsp:txXfrm>
    </dsp:sp>
    <dsp:sp modelId="{44199838-DCB1-4811-B632-C17BEC423802}">
      <dsp:nvSpPr>
        <dsp:cNvPr id="0" name=""/>
        <dsp:cNvSpPr/>
      </dsp:nvSpPr>
      <dsp:spPr>
        <a:xfrm>
          <a:off x="3538"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52  kubectl describe role </a:t>
          </a:r>
          <a:endParaRPr lang="en-US" sz="700" kern="1200"/>
        </a:p>
      </dsp:txBody>
      <dsp:txXfrm>
        <a:off x="20374" y="2259156"/>
        <a:ext cx="924346" cy="541138"/>
      </dsp:txXfrm>
    </dsp:sp>
    <dsp:sp modelId="{10EA42C8-4C4F-4C88-9AD9-C00528966554}">
      <dsp:nvSpPr>
        <dsp:cNvPr id="0" name=""/>
        <dsp:cNvSpPr/>
      </dsp:nvSpPr>
      <dsp:spPr>
        <a:xfrm>
          <a:off x="1045862"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45862" y="2458450"/>
        <a:ext cx="142169" cy="142552"/>
      </dsp:txXfrm>
    </dsp:sp>
    <dsp:sp modelId="{2CAC3F8D-EAFF-44F8-8898-060970AD18CD}">
      <dsp:nvSpPr>
        <dsp:cNvPr id="0" name=""/>
        <dsp:cNvSpPr/>
      </dsp:nvSpPr>
      <dsp:spPr>
        <a:xfrm>
          <a:off x="1344764"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53  sudo nano persistentstorage.yaml </a:t>
          </a:r>
          <a:endParaRPr lang="en-US" sz="700" kern="1200"/>
        </a:p>
      </dsp:txBody>
      <dsp:txXfrm>
        <a:off x="1361600" y="2259156"/>
        <a:ext cx="924346" cy="541138"/>
      </dsp:txXfrm>
    </dsp:sp>
    <dsp:sp modelId="{3B4358E8-7FCB-42D4-9C6F-CCE7D038F031}">
      <dsp:nvSpPr>
        <dsp:cNvPr id="0" name=""/>
        <dsp:cNvSpPr/>
      </dsp:nvSpPr>
      <dsp:spPr>
        <a:xfrm>
          <a:off x="2387088"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387088" y="2458450"/>
        <a:ext cx="142169" cy="142552"/>
      </dsp:txXfrm>
    </dsp:sp>
    <dsp:sp modelId="{9AF144FA-4E2B-4233-8200-EABA7C1E5CDC}">
      <dsp:nvSpPr>
        <dsp:cNvPr id="0" name=""/>
        <dsp:cNvSpPr/>
      </dsp:nvSpPr>
      <dsp:spPr>
        <a:xfrm>
          <a:off x="2685990"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54  kubectl apply -f persistentstorage.yaml </a:t>
          </a:r>
          <a:endParaRPr lang="en-US" sz="700" kern="1200"/>
        </a:p>
      </dsp:txBody>
      <dsp:txXfrm>
        <a:off x="2702826" y="2259156"/>
        <a:ext cx="924346" cy="541138"/>
      </dsp:txXfrm>
    </dsp:sp>
    <dsp:sp modelId="{B8198FA9-6AEC-4EFA-8994-5C34D29080CF}">
      <dsp:nvSpPr>
        <dsp:cNvPr id="0" name=""/>
        <dsp:cNvSpPr/>
      </dsp:nvSpPr>
      <dsp:spPr>
        <a:xfrm>
          <a:off x="3728313"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28313" y="2458450"/>
        <a:ext cx="142169" cy="142552"/>
      </dsp:txXfrm>
    </dsp:sp>
    <dsp:sp modelId="{5B8CC724-566A-4108-8092-1DBAF7CC6968}">
      <dsp:nvSpPr>
        <dsp:cNvPr id="0" name=""/>
        <dsp:cNvSpPr/>
      </dsp:nvSpPr>
      <dsp:spPr>
        <a:xfrm>
          <a:off x="4027215"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55  kubectl get pv,pvc </a:t>
          </a:r>
          <a:endParaRPr lang="en-US" sz="700" kern="1200"/>
        </a:p>
      </dsp:txBody>
      <dsp:txXfrm>
        <a:off x="4044051" y="2259156"/>
        <a:ext cx="924346" cy="541138"/>
      </dsp:txXfrm>
    </dsp:sp>
    <dsp:sp modelId="{5621C551-41A1-47B4-A009-93C7B6E0EF26}">
      <dsp:nvSpPr>
        <dsp:cNvPr id="0" name=""/>
        <dsp:cNvSpPr/>
      </dsp:nvSpPr>
      <dsp:spPr>
        <a:xfrm>
          <a:off x="5069539"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069539" y="2458450"/>
        <a:ext cx="142169" cy="142552"/>
      </dsp:txXfrm>
    </dsp:sp>
    <dsp:sp modelId="{C7FE49B6-6875-4944-AF0E-3997FD9A2D80}">
      <dsp:nvSpPr>
        <dsp:cNvPr id="0" name=""/>
        <dsp:cNvSpPr/>
      </dsp:nvSpPr>
      <dsp:spPr>
        <a:xfrm>
          <a:off x="5368441"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56  sudo nano deployment.yaml </a:t>
          </a:r>
          <a:endParaRPr lang="en-US" sz="700" kern="1200"/>
        </a:p>
      </dsp:txBody>
      <dsp:txXfrm>
        <a:off x="5385277" y="2259156"/>
        <a:ext cx="924346" cy="541138"/>
      </dsp:txXfrm>
    </dsp:sp>
    <dsp:sp modelId="{FC2E41C6-A825-4699-A38D-654EF22ABC34}">
      <dsp:nvSpPr>
        <dsp:cNvPr id="0" name=""/>
        <dsp:cNvSpPr/>
      </dsp:nvSpPr>
      <dsp:spPr>
        <a:xfrm>
          <a:off x="6410765"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410765" y="2458450"/>
        <a:ext cx="142169" cy="142552"/>
      </dsp:txXfrm>
    </dsp:sp>
    <dsp:sp modelId="{97B8716D-1AA6-4185-B058-7BAF87FDBD97}">
      <dsp:nvSpPr>
        <dsp:cNvPr id="0" name=""/>
        <dsp:cNvSpPr/>
      </dsp:nvSpPr>
      <dsp:spPr>
        <a:xfrm>
          <a:off x="6709666"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57  kubectl apply -f deployment.yaml </a:t>
          </a:r>
          <a:endParaRPr lang="en-US" sz="700" kern="1200"/>
        </a:p>
      </dsp:txBody>
      <dsp:txXfrm>
        <a:off x="6726502" y="2259156"/>
        <a:ext cx="924346" cy="541138"/>
      </dsp:txXfrm>
    </dsp:sp>
    <dsp:sp modelId="{3ED5E0F3-C8AF-4CAD-AFEA-B5273D1FC3D5}">
      <dsp:nvSpPr>
        <dsp:cNvPr id="0" name=""/>
        <dsp:cNvSpPr/>
      </dsp:nvSpPr>
      <dsp:spPr>
        <a:xfrm>
          <a:off x="7751990"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751990" y="2458450"/>
        <a:ext cx="142169" cy="142552"/>
      </dsp:txXfrm>
    </dsp:sp>
    <dsp:sp modelId="{F6E4EA2D-A124-40BC-8597-105F5ACE00A4}">
      <dsp:nvSpPr>
        <dsp:cNvPr id="0" name=""/>
        <dsp:cNvSpPr/>
      </dsp:nvSpPr>
      <dsp:spPr>
        <a:xfrm>
          <a:off x="8050892"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58  kubectl rollout status deployment jenkins-deployment </a:t>
          </a:r>
          <a:endParaRPr lang="en-US" sz="700" kern="1200"/>
        </a:p>
      </dsp:txBody>
      <dsp:txXfrm>
        <a:off x="8067728" y="2259156"/>
        <a:ext cx="924346" cy="541138"/>
      </dsp:txXfrm>
    </dsp:sp>
    <dsp:sp modelId="{AC96C8D5-9D31-41D6-A3F0-C2F6A1B7D76B}">
      <dsp:nvSpPr>
        <dsp:cNvPr id="0" name=""/>
        <dsp:cNvSpPr/>
      </dsp:nvSpPr>
      <dsp:spPr>
        <a:xfrm>
          <a:off x="9093216" y="2410932"/>
          <a:ext cx="203099" cy="23758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093216" y="2458450"/>
        <a:ext cx="142169" cy="142552"/>
      </dsp:txXfrm>
    </dsp:sp>
    <dsp:sp modelId="{0B67BCEF-B11C-4E4B-8E12-4FCA5F5178B6}">
      <dsp:nvSpPr>
        <dsp:cNvPr id="0" name=""/>
        <dsp:cNvSpPr/>
      </dsp:nvSpPr>
      <dsp:spPr>
        <a:xfrm>
          <a:off x="9392117" y="2242320"/>
          <a:ext cx="958018" cy="574810"/>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700" kern="1200"/>
            <a:t>59  sudo nano service.yaml </a:t>
          </a:r>
          <a:endParaRPr lang="en-US" sz="700" kern="1200"/>
        </a:p>
      </dsp:txBody>
      <dsp:txXfrm>
        <a:off x="9408953" y="2259156"/>
        <a:ext cx="924346" cy="541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C5B3A-98DB-4200-8ECD-6A994B8B2683}">
      <dsp:nvSpPr>
        <dsp:cNvPr id="0" name=""/>
        <dsp:cNvSpPr/>
      </dsp:nvSpPr>
      <dsp:spPr>
        <a:xfrm>
          <a:off x="75200" y="1973"/>
          <a:ext cx="1569734" cy="94184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60  kubectl apply -f service.yaml </a:t>
          </a:r>
          <a:endParaRPr lang="en-US" sz="1500" kern="1200"/>
        </a:p>
      </dsp:txBody>
      <dsp:txXfrm>
        <a:off x="75200" y="1973"/>
        <a:ext cx="1569734" cy="941840"/>
      </dsp:txXfrm>
    </dsp:sp>
    <dsp:sp modelId="{92B3C52A-A365-42DA-9462-DF346A2552D7}">
      <dsp:nvSpPr>
        <dsp:cNvPr id="0" name=""/>
        <dsp:cNvSpPr/>
      </dsp:nvSpPr>
      <dsp:spPr>
        <a:xfrm>
          <a:off x="1801908" y="1973"/>
          <a:ext cx="1569734" cy="941840"/>
        </a:xfrm>
        <a:prstGeom prst="rect">
          <a:avLst/>
        </a:prstGeom>
        <a:gradFill rotWithShape="0">
          <a:gsLst>
            <a:gs pos="0">
              <a:schemeClr val="accent5">
                <a:hueOff val="-59990"/>
                <a:satOff val="3261"/>
                <a:lumOff val="-602"/>
                <a:alphaOff val="0"/>
                <a:tint val="96000"/>
                <a:lumMod val="104000"/>
              </a:schemeClr>
            </a:gs>
            <a:gs pos="100000">
              <a:schemeClr val="accent5">
                <a:hueOff val="-59990"/>
                <a:satOff val="3261"/>
                <a:lumOff val="-60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61  kubectl get services </a:t>
          </a:r>
          <a:endParaRPr lang="en-US" sz="1500" kern="1200"/>
        </a:p>
      </dsp:txBody>
      <dsp:txXfrm>
        <a:off x="1801908" y="1973"/>
        <a:ext cx="1569734" cy="941840"/>
      </dsp:txXfrm>
    </dsp:sp>
    <dsp:sp modelId="{A921C3D7-0847-42FA-8D93-386EE26DD17F}">
      <dsp:nvSpPr>
        <dsp:cNvPr id="0" name=""/>
        <dsp:cNvSpPr/>
      </dsp:nvSpPr>
      <dsp:spPr>
        <a:xfrm>
          <a:off x="3528616" y="1973"/>
          <a:ext cx="1569734" cy="941840"/>
        </a:xfrm>
        <a:prstGeom prst="rect">
          <a:avLst/>
        </a:prstGeom>
        <a:gradFill rotWithShape="0">
          <a:gsLst>
            <a:gs pos="0">
              <a:schemeClr val="accent5">
                <a:hueOff val="-119981"/>
                <a:satOff val="6521"/>
                <a:lumOff val="-1205"/>
                <a:alphaOff val="0"/>
                <a:tint val="96000"/>
                <a:lumMod val="104000"/>
              </a:schemeClr>
            </a:gs>
            <a:gs pos="100000">
              <a:schemeClr val="accent5">
                <a:hueOff val="-119981"/>
                <a:satOff val="6521"/>
                <a:lumOff val="-120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62  minikube ip</a:t>
          </a:r>
          <a:endParaRPr lang="en-US" sz="1500" kern="1200"/>
        </a:p>
      </dsp:txBody>
      <dsp:txXfrm>
        <a:off x="3528616" y="1973"/>
        <a:ext cx="1569734" cy="941840"/>
      </dsp:txXfrm>
    </dsp:sp>
    <dsp:sp modelId="{CA2847E4-6512-42DB-96EF-4E4D84DE6870}">
      <dsp:nvSpPr>
        <dsp:cNvPr id="0" name=""/>
        <dsp:cNvSpPr/>
      </dsp:nvSpPr>
      <dsp:spPr>
        <a:xfrm>
          <a:off x="5255324" y="1973"/>
          <a:ext cx="1569734" cy="941840"/>
        </a:xfrm>
        <a:prstGeom prst="rect">
          <a:avLst/>
        </a:prstGeom>
        <a:gradFill rotWithShape="0">
          <a:gsLst>
            <a:gs pos="0">
              <a:schemeClr val="accent5">
                <a:hueOff val="-179971"/>
                <a:satOff val="9782"/>
                <a:lumOff val="-1807"/>
                <a:alphaOff val="0"/>
                <a:tint val="96000"/>
                <a:lumMod val="104000"/>
              </a:schemeClr>
            </a:gs>
            <a:gs pos="100000">
              <a:schemeClr val="accent5">
                <a:hueOff val="-179971"/>
                <a:satOff val="9782"/>
                <a:lumOff val="-180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63  kubectl describe pod </a:t>
          </a:r>
          <a:endParaRPr lang="en-US" sz="1500" kern="1200"/>
        </a:p>
      </dsp:txBody>
      <dsp:txXfrm>
        <a:off x="5255324" y="1973"/>
        <a:ext cx="1569734" cy="941840"/>
      </dsp:txXfrm>
    </dsp:sp>
    <dsp:sp modelId="{2345A119-1791-4DA1-9186-24908851645E}">
      <dsp:nvSpPr>
        <dsp:cNvPr id="0" name=""/>
        <dsp:cNvSpPr/>
      </dsp:nvSpPr>
      <dsp:spPr>
        <a:xfrm>
          <a:off x="6982032" y="1973"/>
          <a:ext cx="1569734" cy="941840"/>
        </a:xfrm>
        <a:prstGeom prst="rect">
          <a:avLst/>
        </a:prstGeom>
        <a:gradFill rotWithShape="0">
          <a:gsLst>
            <a:gs pos="0">
              <a:schemeClr val="accent5">
                <a:hueOff val="-239961"/>
                <a:satOff val="13042"/>
                <a:lumOff val="-2409"/>
                <a:alphaOff val="0"/>
                <a:tint val="96000"/>
                <a:lumMod val="104000"/>
              </a:schemeClr>
            </a:gs>
            <a:gs pos="100000">
              <a:schemeClr val="accent5">
                <a:hueOff val="-239961"/>
                <a:satOff val="13042"/>
                <a:lumOff val="-240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64  kubectl logs jenkins-deployment-75787d68bf-hlxk4</a:t>
          </a:r>
          <a:endParaRPr lang="en-US" sz="1500" kern="1200"/>
        </a:p>
      </dsp:txBody>
      <dsp:txXfrm>
        <a:off x="6982032" y="1973"/>
        <a:ext cx="1569734" cy="941840"/>
      </dsp:txXfrm>
    </dsp:sp>
    <dsp:sp modelId="{390A88C7-6094-43E5-9004-176976523240}">
      <dsp:nvSpPr>
        <dsp:cNvPr id="0" name=""/>
        <dsp:cNvSpPr/>
      </dsp:nvSpPr>
      <dsp:spPr>
        <a:xfrm>
          <a:off x="8708739" y="1973"/>
          <a:ext cx="1569734" cy="941840"/>
        </a:xfrm>
        <a:prstGeom prst="rect">
          <a:avLst/>
        </a:prstGeom>
        <a:gradFill rotWithShape="0">
          <a:gsLst>
            <a:gs pos="0">
              <a:schemeClr val="accent5">
                <a:hueOff val="-299952"/>
                <a:satOff val="16303"/>
                <a:lumOff val="-3011"/>
                <a:alphaOff val="0"/>
                <a:tint val="96000"/>
                <a:lumMod val="104000"/>
              </a:schemeClr>
            </a:gs>
            <a:gs pos="100000">
              <a:schemeClr val="accent5">
                <a:hueOff val="-299952"/>
                <a:satOff val="16303"/>
                <a:lumOff val="-30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65  history</a:t>
          </a:r>
          <a:endParaRPr lang="en-US" sz="1500" kern="1200"/>
        </a:p>
      </dsp:txBody>
      <dsp:txXfrm>
        <a:off x="8708739" y="1973"/>
        <a:ext cx="1569734" cy="941840"/>
      </dsp:txXfrm>
    </dsp:sp>
    <dsp:sp modelId="{3CEE1901-A7F7-4F38-A4F3-64B63E689300}">
      <dsp:nvSpPr>
        <dsp:cNvPr id="0" name=""/>
        <dsp:cNvSpPr/>
      </dsp:nvSpPr>
      <dsp:spPr>
        <a:xfrm>
          <a:off x="75200" y="1100787"/>
          <a:ext cx="1569734" cy="941840"/>
        </a:xfrm>
        <a:prstGeom prst="rect">
          <a:avLst/>
        </a:prstGeom>
        <a:gradFill rotWithShape="0">
          <a:gsLst>
            <a:gs pos="0">
              <a:schemeClr val="accent5">
                <a:hueOff val="-359942"/>
                <a:satOff val="19563"/>
                <a:lumOff val="-3614"/>
                <a:alphaOff val="0"/>
                <a:tint val="96000"/>
                <a:lumMod val="104000"/>
              </a:schemeClr>
            </a:gs>
            <a:gs pos="100000">
              <a:schemeClr val="accent5">
                <a:hueOff val="-359942"/>
                <a:satOff val="19563"/>
                <a:lumOff val="-361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66  docker pull jenkins/inbound-agent</a:t>
          </a:r>
          <a:endParaRPr lang="en-US" sz="1500" kern="1200"/>
        </a:p>
      </dsp:txBody>
      <dsp:txXfrm>
        <a:off x="75200" y="1100787"/>
        <a:ext cx="1569734" cy="941840"/>
      </dsp:txXfrm>
    </dsp:sp>
    <dsp:sp modelId="{4A79DD5A-8395-4AA9-908C-D335D932937D}">
      <dsp:nvSpPr>
        <dsp:cNvPr id="0" name=""/>
        <dsp:cNvSpPr/>
      </dsp:nvSpPr>
      <dsp:spPr>
        <a:xfrm>
          <a:off x="1801908" y="1100787"/>
          <a:ext cx="1569734" cy="941840"/>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67  minikube ssh</a:t>
          </a:r>
          <a:endParaRPr lang="en-US" sz="1500" kern="1200"/>
        </a:p>
      </dsp:txBody>
      <dsp:txXfrm>
        <a:off x="1801908" y="1100787"/>
        <a:ext cx="1569734" cy="941840"/>
      </dsp:txXfrm>
    </dsp:sp>
    <dsp:sp modelId="{82B43FE5-3772-4338-B650-7B986F3115BE}">
      <dsp:nvSpPr>
        <dsp:cNvPr id="0" name=""/>
        <dsp:cNvSpPr/>
      </dsp:nvSpPr>
      <dsp:spPr>
        <a:xfrm>
          <a:off x="3528616" y="1100787"/>
          <a:ext cx="1569734" cy="941840"/>
        </a:xfrm>
        <a:prstGeom prst="rect">
          <a:avLst/>
        </a:prstGeom>
        <a:gradFill rotWithShape="0">
          <a:gsLst>
            <a:gs pos="0">
              <a:schemeClr val="accent5">
                <a:hueOff val="-479923"/>
                <a:satOff val="26084"/>
                <a:lumOff val="-4818"/>
                <a:alphaOff val="0"/>
                <a:tint val="96000"/>
                <a:lumMod val="104000"/>
              </a:schemeClr>
            </a:gs>
            <a:gs pos="100000">
              <a:schemeClr val="accent5">
                <a:hueOff val="-479923"/>
                <a:satOff val="26084"/>
                <a:lumOff val="-481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68  python -v</a:t>
          </a:r>
          <a:endParaRPr lang="en-US" sz="1500" kern="1200"/>
        </a:p>
      </dsp:txBody>
      <dsp:txXfrm>
        <a:off x="3528616" y="1100787"/>
        <a:ext cx="1569734" cy="941840"/>
      </dsp:txXfrm>
    </dsp:sp>
    <dsp:sp modelId="{80DA1974-F2E1-4DC3-904B-84466C6E4375}">
      <dsp:nvSpPr>
        <dsp:cNvPr id="0" name=""/>
        <dsp:cNvSpPr/>
      </dsp:nvSpPr>
      <dsp:spPr>
        <a:xfrm>
          <a:off x="5255324" y="1100787"/>
          <a:ext cx="1569734" cy="941840"/>
        </a:xfrm>
        <a:prstGeom prst="rect">
          <a:avLst/>
        </a:prstGeom>
        <a:gradFill rotWithShape="0">
          <a:gsLst>
            <a:gs pos="0">
              <a:schemeClr val="accent5">
                <a:hueOff val="-539913"/>
                <a:satOff val="29344"/>
                <a:lumOff val="-5421"/>
                <a:alphaOff val="0"/>
                <a:tint val="96000"/>
                <a:lumMod val="104000"/>
              </a:schemeClr>
            </a:gs>
            <a:gs pos="100000">
              <a:schemeClr val="accent5">
                <a:hueOff val="-539913"/>
                <a:satOff val="29344"/>
                <a:lumOff val="-54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69  history</a:t>
          </a:r>
          <a:endParaRPr lang="en-US" sz="1500" kern="1200"/>
        </a:p>
      </dsp:txBody>
      <dsp:txXfrm>
        <a:off x="5255324" y="1100787"/>
        <a:ext cx="1569734" cy="941840"/>
      </dsp:txXfrm>
    </dsp:sp>
    <dsp:sp modelId="{D21D9C19-7D38-4090-9452-32C868CCD21A}">
      <dsp:nvSpPr>
        <dsp:cNvPr id="0" name=""/>
        <dsp:cNvSpPr/>
      </dsp:nvSpPr>
      <dsp:spPr>
        <a:xfrm>
          <a:off x="6982032" y="1100787"/>
          <a:ext cx="1569734" cy="941840"/>
        </a:xfrm>
        <a:prstGeom prst="rect">
          <a:avLst/>
        </a:prstGeom>
        <a:gradFill rotWithShape="0">
          <a:gsLst>
            <a:gs pos="0">
              <a:schemeClr val="accent5">
                <a:hueOff val="-599904"/>
                <a:satOff val="32605"/>
                <a:lumOff val="-6023"/>
                <a:alphaOff val="0"/>
                <a:tint val="96000"/>
                <a:lumMod val="104000"/>
              </a:schemeClr>
            </a:gs>
            <a:gs pos="100000">
              <a:schemeClr val="accent5">
                <a:hueOff val="-599904"/>
                <a:satOff val="32605"/>
                <a:lumOff val="-602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70  kubectl get po -n jenkins -o wide </a:t>
          </a:r>
          <a:endParaRPr lang="en-US" sz="1500" kern="1200"/>
        </a:p>
      </dsp:txBody>
      <dsp:txXfrm>
        <a:off x="6982032" y="1100787"/>
        <a:ext cx="1569734" cy="941840"/>
      </dsp:txXfrm>
    </dsp:sp>
    <dsp:sp modelId="{B39D9AD0-D697-44E9-9462-8262B617F189}">
      <dsp:nvSpPr>
        <dsp:cNvPr id="0" name=""/>
        <dsp:cNvSpPr/>
      </dsp:nvSpPr>
      <dsp:spPr>
        <a:xfrm>
          <a:off x="8708739" y="1100787"/>
          <a:ext cx="1569734" cy="941840"/>
        </a:xfrm>
        <a:prstGeom prst="rect">
          <a:avLst/>
        </a:prstGeom>
        <a:gradFill rotWithShape="0">
          <a:gsLst>
            <a:gs pos="0">
              <a:schemeClr val="accent5">
                <a:hueOff val="-659894"/>
                <a:satOff val="35866"/>
                <a:lumOff val="-6625"/>
                <a:alphaOff val="0"/>
                <a:tint val="96000"/>
                <a:lumMod val="104000"/>
              </a:schemeClr>
            </a:gs>
            <a:gs pos="100000">
              <a:schemeClr val="accent5">
                <a:hueOff val="-659894"/>
                <a:satOff val="35866"/>
                <a:lumOff val="-662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71  minikube ssh</a:t>
          </a:r>
          <a:endParaRPr lang="en-US" sz="1500" kern="1200"/>
        </a:p>
      </dsp:txBody>
      <dsp:txXfrm>
        <a:off x="8708739" y="1100787"/>
        <a:ext cx="1569734" cy="941840"/>
      </dsp:txXfrm>
    </dsp:sp>
    <dsp:sp modelId="{68A8C976-FBFA-4F15-9826-220C06708195}">
      <dsp:nvSpPr>
        <dsp:cNvPr id="0" name=""/>
        <dsp:cNvSpPr/>
      </dsp:nvSpPr>
      <dsp:spPr>
        <a:xfrm>
          <a:off x="2665262" y="2199601"/>
          <a:ext cx="1569734" cy="941840"/>
        </a:xfrm>
        <a:prstGeom prst="rect">
          <a:avLst/>
        </a:prstGeom>
        <a:gradFill rotWithShape="0">
          <a:gsLst>
            <a:gs pos="0">
              <a:schemeClr val="accent5">
                <a:hueOff val="-719884"/>
                <a:satOff val="39126"/>
                <a:lumOff val="-7227"/>
                <a:alphaOff val="0"/>
                <a:tint val="96000"/>
                <a:lumMod val="104000"/>
              </a:schemeClr>
            </a:gs>
            <a:gs pos="100000">
              <a:schemeClr val="accent5">
                <a:hueOff val="-719884"/>
                <a:satOff val="39126"/>
                <a:lumOff val="-722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72  history</a:t>
          </a:r>
          <a:endParaRPr lang="en-US" sz="1500" kern="1200"/>
        </a:p>
      </dsp:txBody>
      <dsp:txXfrm>
        <a:off x="2665262" y="2199601"/>
        <a:ext cx="1569734" cy="941840"/>
      </dsp:txXfrm>
    </dsp:sp>
    <dsp:sp modelId="{C49AF27A-9475-47DC-8ABE-76B0909974BD}">
      <dsp:nvSpPr>
        <dsp:cNvPr id="0" name=""/>
        <dsp:cNvSpPr/>
      </dsp:nvSpPr>
      <dsp:spPr>
        <a:xfrm>
          <a:off x="4391970" y="2199601"/>
          <a:ext cx="1569734" cy="941840"/>
        </a:xfrm>
        <a:prstGeom prst="rect">
          <a:avLst/>
        </a:prstGeom>
        <a:gradFill rotWithShape="0">
          <a:gsLst>
            <a:gs pos="0">
              <a:schemeClr val="accent5">
                <a:hueOff val="-779875"/>
                <a:satOff val="42386"/>
                <a:lumOff val="-7830"/>
                <a:alphaOff val="0"/>
                <a:tint val="96000"/>
                <a:lumMod val="104000"/>
              </a:schemeClr>
            </a:gs>
            <a:gs pos="100000">
              <a:schemeClr val="accent5">
                <a:hueOff val="-779875"/>
                <a:satOff val="42386"/>
                <a:lumOff val="-783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73  minikube ssh</a:t>
          </a:r>
          <a:endParaRPr lang="en-US" sz="1500" kern="1200"/>
        </a:p>
      </dsp:txBody>
      <dsp:txXfrm>
        <a:off x="4391970" y="2199601"/>
        <a:ext cx="1569734" cy="941840"/>
      </dsp:txXfrm>
    </dsp:sp>
    <dsp:sp modelId="{67247A58-B3BB-4D23-9CF9-915D9A715662}">
      <dsp:nvSpPr>
        <dsp:cNvPr id="0" name=""/>
        <dsp:cNvSpPr/>
      </dsp:nvSpPr>
      <dsp:spPr>
        <a:xfrm>
          <a:off x="6118678" y="2199601"/>
          <a:ext cx="1569734" cy="941840"/>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a:t>74  history</a:t>
          </a:r>
          <a:endParaRPr lang="en-US" sz="1500" kern="1200"/>
        </a:p>
      </dsp:txBody>
      <dsp:txXfrm>
        <a:off x="6118678" y="2199601"/>
        <a:ext cx="1569734" cy="941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a:normAutofit/>
          </a:bodyPr>
          <a:lstStyle/>
          <a:p>
            <a:r>
              <a:rPr lang="en-US" sz="4800" dirty="0"/>
              <a:t>Integration &amp; Performance 2</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80733" y="3903138"/>
            <a:ext cx="7219954" cy="1049867"/>
          </a:xfrm>
        </p:spPr>
        <p:txBody>
          <a:bodyPr>
            <a:normAutofit fontScale="62500" lnSpcReduction="20000"/>
          </a:bodyPr>
          <a:lstStyle/>
          <a:p>
            <a:r>
              <a:rPr lang="en-US" dirty="0"/>
              <a:t>Feb 2024</a:t>
            </a:r>
          </a:p>
          <a:p>
            <a:r>
              <a:rPr lang="en-US" dirty="0"/>
              <a:t>Presentation by: </a:t>
            </a:r>
          </a:p>
          <a:p>
            <a:r>
              <a:rPr lang="en-US" dirty="0" err="1"/>
              <a:t>Khai</a:t>
            </a:r>
            <a:r>
              <a:rPr lang="en-US" dirty="0"/>
              <a:t> Mubarak, </a:t>
            </a:r>
            <a:r>
              <a:rPr lang="en-US" dirty="0" err="1"/>
              <a:t>Khairulamirin</a:t>
            </a:r>
            <a:r>
              <a:rPr lang="en-US" dirty="0"/>
              <a:t>, </a:t>
            </a:r>
            <a:r>
              <a:rPr lang="en-US" dirty="0" err="1"/>
              <a:t>Jolyene</a:t>
            </a:r>
            <a:r>
              <a:rPr lang="en-US" dirty="0"/>
              <a:t> &amp; Khalifahtularif</a:t>
            </a:r>
          </a:p>
          <a:p>
            <a:endParaRPr lang="en-US" dirty="0"/>
          </a:p>
          <a:p>
            <a:endParaRPr lang="en-US" dirty="0"/>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B044F-F985-E5DB-8DEA-CE0E64131172}"/>
              </a:ext>
            </a:extLst>
          </p:cNvPr>
          <p:cNvSpPr>
            <a:spLocks noGrp="1"/>
          </p:cNvSpPr>
          <p:nvPr>
            <p:ph type="title"/>
          </p:nvPr>
        </p:nvSpPr>
        <p:spPr>
          <a:xfrm>
            <a:off x="913795" y="965196"/>
            <a:ext cx="3153952" cy="1329769"/>
          </a:xfrm>
        </p:spPr>
        <p:txBody>
          <a:bodyPr>
            <a:normAutofit/>
          </a:bodyPr>
          <a:lstStyle/>
          <a:p>
            <a:pPr algn="l"/>
            <a:r>
              <a:rPr lang="en-GB" sz="2600"/>
              <a:t>Task 3: Provision a Jenkins master pod in the Kubernetes cluster.</a:t>
            </a:r>
            <a:endParaRPr lang="en-SG" sz="2600"/>
          </a:p>
        </p:txBody>
      </p:sp>
      <p:sp>
        <p:nvSpPr>
          <p:cNvPr id="27" name="Content Placeholder 26">
            <a:extLst>
              <a:ext uri="{FF2B5EF4-FFF2-40B4-BE49-F238E27FC236}">
                <a16:creationId xmlns:a16="http://schemas.microsoft.com/office/drawing/2014/main" id="{73E5F680-DDC4-F5F3-D81B-0634E6408A03}"/>
              </a:ext>
            </a:extLst>
          </p:cNvPr>
          <p:cNvSpPr>
            <a:spLocks noGrp="1"/>
          </p:cNvSpPr>
          <p:nvPr>
            <p:ph idx="1"/>
          </p:nvPr>
        </p:nvSpPr>
        <p:spPr>
          <a:xfrm>
            <a:off x="913796" y="2450353"/>
            <a:ext cx="3153952" cy="3340847"/>
          </a:xfrm>
        </p:spPr>
        <p:txBody>
          <a:bodyPr>
            <a:normAutofit/>
          </a:bodyPr>
          <a:lstStyle/>
          <a:p>
            <a:endParaRPr lang="en-US" sz="1800"/>
          </a:p>
        </p:txBody>
      </p:sp>
      <p:sp>
        <p:nvSpPr>
          <p:cNvPr id="32" name="Rectangle 3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2EE5AD9-28DE-9947-2877-D9CDA6BEF8D5}"/>
              </a:ext>
            </a:extLst>
          </p:cNvPr>
          <p:cNvPicPr>
            <a:picLocks noChangeAspect="1"/>
          </p:cNvPicPr>
          <p:nvPr/>
        </p:nvPicPr>
        <p:blipFill>
          <a:blip r:embed="rId3"/>
          <a:stretch>
            <a:fillRect/>
          </a:stretch>
        </p:blipFill>
        <p:spPr>
          <a:xfrm>
            <a:off x="5120640" y="1936958"/>
            <a:ext cx="5676236" cy="2838118"/>
          </a:xfrm>
          <a:prstGeom prst="rect">
            <a:avLst/>
          </a:prstGeom>
        </p:spPr>
      </p:pic>
    </p:spTree>
    <p:extLst>
      <p:ext uri="{BB962C8B-B14F-4D97-AF65-F5344CB8AC3E}">
        <p14:creationId xmlns:p14="http://schemas.microsoft.com/office/powerpoint/2010/main" val="76763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B044F-F985-E5DB-8DEA-CE0E64131172}"/>
              </a:ext>
            </a:extLst>
          </p:cNvPr>
          <p:cNvSpPr>
            <a:spLocks noGrp="1"/>
          </p:cNvSpPr>
          <p:nvPr>
            <p:ph type="title"/>
          </p:nvPr>
        </p:nvSpPr>
        <p:spPr>
          <a:xfrm>
            <a:off x="913795" y="965196"/>
            <a:ext cx="3153952" cy="1329769"/>
          </a:xfrm>
        </p:spPr>
        <p:txBody>
          <a:bodyPr>
            <a:normAutofit/>
          </a:bodyPr>
          <a:lstStyle/>
          <a:p>
            <a:pPr algn="l"/>
            <a:r>
              <a:rPr lang="en-GB" sz="2600"/>
              <a:t>Task 3: Provision a Jenkins master pod in the Kubernetes cluster.</a:t>
            </a:r>
            <a:endParaRPr lang="en-SG" sz="2600"/>
          </a:p>
        </p:txBody>
      </p:sp>
      <p:sp>
        <p:nvSpPr>
          <p:cNvPr id="27" name="Content Placeholder 26">
            <a:extLst>
              <a:ext uri="{FF2B5EF4-FFF2-40B4-BE49-F238E27FC236}">
                <a16:creationId xmlns:a16="http://schemas.microsoft.com/office/drawing/2014/main" id="{21465EF2-B970-C395-B870-BB6C2FFFF09C}"/>
              </a:ext>
            </a:extLst>
          </p:cNvPr>
          <p:cNvSpPr>
            <a:spLocks noGrp="1"/>
          </p:cNvSpPr>
          <p:nvPr>
            <p:ph idx="1"/>
          </p:nvPr>
        </p:nvSpPr>
        <p:spPr>
          <a:xfrm>
            <a:off x="913796" y="2450353"/>
            <a:ext cx="3153952" cy="3340847"/>
          </a:xfrm>
        </p:spPr>
        <p:txBody>
          <a:bodyPr>
            <a:normAutofit/>
          </a:bodyPr>
          <a:lstStyle/>
          <a:p>
            <a:endParaRPr lang="en-US" sz="1800"/>
          </a:p>
        </p:txBody>
      </p:sp>
      <p:sp>
        <p:nvSpPr>
          <p:cNvPr id="32" name="Rectangle 3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3359BF-6803-8D5D-CAB1-4F41E14550F6}"/>
              </a:ext>
            </a:extLst>
          </p:cNvPr>
          <p:cNvPicPr>
            <a:picLocks noChangeAspect="1"/>
          </p:cNvPicPr>
          <p:nvPr/>
        </p:nvPicPr>
        <p:blipFill>
          <a:blip r:embed="rId3"/>
          <a:stretch>
            <a:fillRect/>
          </a:stretch>
        </p:blipFill>
        <p:spPr>
          <a:xfrm>
            <a:off x="5561687" y="1438360"/>
            <a:ext cx="4794142" cy="3835314"/>
          </a:xfrm>
          <a:prstGeom prst="rect">
            <a:avLst/>
          </a:prstGeom>
        </p:spPr>
      </p:pic>
    </p:spTree>
    <p:extLst>
      <p:ext uri="{BB962C8B-B14F-4D97-AF65-F5344CB8AC3E}">
        <p14:creationId xmlns:p14="http://schemas.microsoft.com/office/powerpoint/2010/main" val="372436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B044F-F985-E5DB-8DEA-CE0E64131172}"/>
              </a:ext>
            </a:extLst>
          </p:cNvPr>
          <p:cNvSpPr>
            <a:spLocks noGrp="1"/>
          </p:cNvSpPr>
          <p:nvPr>
            <p:ph type="title"/>
          </p:nvPr>
        </p:nvSpPr>
        <p:spPr>
          <a:xfrm>
            <a:off x="913795" y="963506"/>
            <a:ext cx="3740815" cy="4827693"/>
          </a:xfrm>
        </p:spPr>
        <p:txBody>
          <a:bodyPr>
            <a:normAutofit/>
          </a:bodyPr>
          <a:lstStyle/>
          <a:p>
            <a:pPr algn="r"/>
            <a:r>
              <a:rPr lang="en-GB"/>
              <a:t>Task 3: Provision a Jenkins master pod in the Kubernetes cluster.</a:t>
            </a:r>
            <a:endParaRPr lang="en-SG"/>
          </a:p>
        </p:txBody>
      </p:sp>
      <p:cxnSp>
        <p:nvCxnSpPr>
          <p:cNvPr id="41" name="Straight Connector 4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ontent Placeholder 26">
            <a:extLst>
              <a:ext uri="{FF2B5EF4-FFF2-40B4-BE49-F238E27FC236}">
                <a16:creationId xmlns:a16="http://schemas.microsoft.com/office/drawing/2014/main" id="{21465EF2-B970-C395-B870-BB6C2FFFF09C}"/>
              </a:ext>
            </a:extLst>
          </p:cNvPr>
          <p:cNvSpPr>
            <a:spLocks noGrp="1"/>
          </p:cNvSpPr>
          <p:nvPr>
            <p:ph idx="1"/>
          </p:nvPr>
        </p:nvSpPr>
        <p:spPr>
          <a:xfrm>
            <a:off x="5307765" y="963507"/>
            <a:ext cx="5959791" cy="4827694"/>
          </a:xfrm>
          <a:effectLst/>
        </p:spPr>
        <p:txBody>
          <a:bodyPr anchor="ctr">
            <a:normAutofit/>
          </a:bodyPr>
          <a:lstStyle/>
          <a:p>
            <a:r>
              <a:rPr lang="en-GB" dirty="0"/>
              <a:t>Able to demo how to check status of all the resources created.</a:t>
            </a:r>
            <a:endParaRPr lang="en-US" dirty="0">
              <a:solidFill>
                <a:schemeClr val="tx1"/>
              </a:solidFill>
            </a:endParaRPr>
          </a:p>
        </p:txBody>
      </p:sp>
    </p:spTree>
    <p:extLst>
      <p:ext uri="{BB962C8B-B14F-4D97-AF65-F5344CB8AC3E}">
        <p14:creationId xmlns:p14="http://schemas.microsoft.com/office/powerpoint/2010/main" val="313459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C747-4E94-C151-FDE0-A685E8326444}"/>
              </a:ext>
            </a:extLst>
          </p:cNvPr>
          <p:cNvSpPr>
            <a:spLocks noGrp="1"/>
          </p:cNvSpPr>
          <p:nvPr>
            <p:ph type="title"/>
          </p:nvPr>
        </p:nvSpPr>
        <p:spPr>
          <a:xfrm>
            <a:off x="913795" y="965196"/>
            <a:ext cx="3153952" cy="1329769"/>
          </a:xfrm>
        </p:spPr>
        <p:txBody>
          <a:bodyPr>
            <a:normAutofit/>
          </a:bodyPr>
          <a:lstStyle/>
          <a:p>
            <a:pPr algn="l"/>
            <a:r>
              <a:rPr lang="en-GB" sz="2800"/>
              <a:t>Task 4: Configure Jenkins and install all necessary plugins</a:t>
            </a:r>
            <a:endParaRPr lang="en-SG" sz="2800"/>
          </a:p>
        </p:txBody>
      </p:sp>
      <p:sp>
        <p:nvSpPr>
          <p:cNvPr id="9" name="Content Placeholder 8">
            <a:extLst>
              <a:ext uri="{FF2B5EF4-FFF2-40B4-BE49-F238E27FC236}">
                <a16:creationId xmlns:a16="http://schemas.microsoft.com/office/drawing/2014/main" id="{0AD10A01-307E-BC62-6438-BA2F71CF1982}"/>
              </a:ext>
            </a:extLst>
          </p:cNvPr>
          <p:cNvSpPr>
            <a:spLocks noGrp="1"/>
          </p:cNvSpPr>
          <p:nvPr>
            <p:ph idx="1"/>
          </p:nvPr>
        </p:nvSpPr>
        <p:spPr>
          <a:xfrm>
            <a:off x="913796" y="2450353"/>
            <a:ext cx="3153952" cy="3340847"/>
          </a:xfrm>
        </p:spPr>
        <p:txBody>
          <a:bodyPr>
            <a:normAutofit/>
          </a:bodyPr>
          <a:lstStyle/>
          <a:p>
            <a:endParaRPr lang="en-US" sz="1800"/>
          </a:p>
        </p:txBody>
      </p:sp>
      <p:sp>
        <p:nvSpPr>
          <p:cNvPr id="14" name="Rectangle 13">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BA369A-8A7F-2FCC-F276-3741585C079E}"/>
              </a:ext>
            </a:extLst>
          </p:cNvPr>
          <p:cNvPicPr>
            <a:picLocks noChangeAspect="1"/>
          </p:cNvPicPr>
          <p:nvPr/>
        </p:nvPicPr>
        <p:blipFill>
          <a:blip r:embed="rId3"/>
          <a:stretch>
            <a:fillRect/>
          </a:stretch>
        </p:blipFill>
        <p:spPr>
          <a:xfrm>
            <a:off x="5120640" y="2376866"/>
            <a:ext cx="5676236" cy="1958301"/>
          </a:xfrm>
          <a:prstGeom prst="rect">
            <a:avLst/>
          </a:prstGeom>
        </p:spPr>
      </p:pic>
    </p:spTree>
    <p:extLst>
      <p:ext uri="{BB962C8B-B14F-4D97-AF65-F5344CB8AC3E}">
        <p14:creationId xmlns:p14="http://schemas.microsoft.com/office/powerpoint/2010/main" val="46230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C747-4E94-C151-FDE0-A685E8326444}"/>
              </a:ext>
            </a:extLst>
          </p:cNvPr>
          <p:cNvSpPr>
            <a:spLocks noGrp="1"/>
          </p:cNvSpPr>
          <p:nvPr>
            <p:ph type="title"/>
          </p:nvPr>
        </p:nvSpPr>
        <p:spPr>
          <a:xfrm>
            <a:off x="913795" y="965196"/>
            <a:ext cx="3153952" cy="1329769"/>
          </a:xfrm>
        </p:spPr>
        <p:txBody>
          <a:bodyPr>
            <a:normAutofit/>
          </a:bodyPr>
          <a:lstStyle/>
          <a:p>
            <a:pPr algn="l"/>
            <a:r>
              <a:rPr lang="en-GB" sz="2800"/>
              <a:t>Task 4: Configure Jenkins and install all necessary plugins</a:t>
            </a:r>
            <a:endParaRPr lang="en-SG" sz="2800"/>
          </a:p>
        </p:txBody>
      </p:sp>
      <p:sp>
        <p:nvSpPr>
          <p:cNvPr id="18" name="Content Placeholder 17">
            <a:extLst>
              <a:ext uri="{FF2B5EF4-FFF2-40B4-BE49-F238E27FC236}">
                <a16:creationId xmlns:a16="http://schemas.microsoft.com/office/drawing/2014/main" id="{60F16FD0-A90C-2FA6-52BD-F45F7B77DD73}"/>
              </a:ext>
            </a:extLst>
          </p:cNvPr>
          <p:cNvSpPr>
            <a:spLocks noGrp="1"/>
          </p:cNvSpPr>
          <p:nvPr>
            <p:ph idx="1"/>
          </p:nvPr>
        </p:nvSpPr>
        <p:spPr>
          <a:xfrm>
            <a:off x="913796" y="2450353"/>
            <a:ext cx="3153952" cy="3340847"/>
          </a:xfrm>
        </p:spPr>
        <p:txBody>
          <a:bodyPr>
            <a:normAutofit/>
          </a:bodyPr>
          <a:lstStyle/>
          <a:p>
            <a:endParaRPr lang="en-US" sz="1800"/>
          </a:p>
        </p:txBody>
      </p:sp>
      <p:sp>
        <p:nvSpPr>
          <p:cNvPr id="23" name="Rectangle 2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6CAC26F-BC13-7C8B-137E-DA0DFC16E0CD}"/>
              </a:ext>
            </a:extLst>
          </p:cNvPr>
          <p:cNvPicPr>
            <a:picLocks noChangeAspect="1"/>
          </p:cNvPicPr>
          <p:nvPr/>
        </p:nvPicPr>
        <p:blipFill>
          <a:blip r:embed="rId3"/>
          <a:stretch>
            <a:fillRect/>
          </a:stretch>
        </p:blipFill>
        <p:spPr>
          <a:xfrm>
            <a:off x="5120640" y="1667337"/>
            <a:ext cx="5676236" cy="3377360"/>
          </a:xfrm>
          <a:prstGeom prst="rect">
            <a:avLst/>
          </a:prstGeom>
        </p:spPr>
      </p:pic>
    </p:spTree>
    <p:extLst>
      <p:ext uri="{BB962C8B-B14F-4D97-AF65-F5344CB8AC3E}">
        <p14:creationId xmlns:p14="http://schemas.microsoft.com/office/powerpoint/2010/main" val="62299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20605-9807-C67A-8733-A8448ADB03E2}"/>
              </a:ext>
            </a:extLst>
          </p:cNvPr>
          <p:cNvSpPr>
            <a:spLocks noGrp="1"/>
          </p:cNvSpPr>
          <p:nvPr>
            <p:ph type="title"/>
          </p:nvPr>
        </p:nvSpPr>
        <p:spPr>
          <a:xfrm>
            <a:off x="913795" y="965196"/>
            <a:ext cx="3153952" cy="1329769"/>
          </a:xfrm>
        </p:spPr>
        <p:txBody>
          <a:bodyPr>
            <a:normAutofit/>
          </a:bodyPr>
          <a:lstStyle/>
          <a:p>
            <a:pPr algn="l"/>
            <a:r>
              <a:rPr lang="en-GB" sz="2800"/>
              <a:t>Task 5: Create a Jenkins agent image with python support</a:t>
            </a:r>
            <a:endParaRPr lang="en-SG" sz="2800"/>
          </a:p>
        </p:txBody>
      </p:sp>
      <p:sp>
        <p:nvSpPr>
          <p:cNvPr id="9" name="Content Placeholder 8">
            <a:extLst>
              <a:ext uri="{FF2B5EF4-FFF2-40B4-BE49-F238E27FC236}">
                <a16:creationId xmlns:a16="http://schemas.microsoft.com/office/drawing/2014/main" id="{79A41D58-62A2-5310-93CE-DA1C68D2377B}"/>
              </a:ext>
            </a:extLst>
          </p:cNvPr>
          <p:cNvSpPr>
            <a:spLocks noGrp="1"/>
          </p:cNvSpPr>
          <p:nvPr>
            <p:ph idx="1"/>
          </p:nvPr>
        </p:nvSpPr>
        <p:spPr>
          <a:xfrm>
            <a:off x="913796" y="2450353"/>
            <a:ext cx="3153952" cy="3340847"/>
          </a:xfrm>
        </p:spPr>
        <p:txBody>
          <a:bodyPr>
            <a:normAutofit fontScale="70000" lnSpcReduction="20000"/>
          </a:bodyPr>
          <a:lstStyle/>
          <a:p>
            <a:r>
              <a:rPr lang="en-US" sz="1800" dirty="0"/>
              <a:t> 1  docker pull </a:t>
            </a:r>
            <a:r>
              <a:rPr lang="en-US" sz="1800" dirty="0" err="1"/>
              <a:t>jenkins</a:t>
            </a:r>
            <a:r>
              <a:rPr lang="en-US" sz="1800" dirty="0"/>
              <a:t>/inbound-agent</a:t>
            </a:r>
          </a:p>
          <a:p>
            <a:r>
              <a:rPr lang="en-US" sz="1800" dirty="0"/>
              <a:t>    2  docker images</a:t>
            </a:r>
          </a:p>
          <a:p>
            <a:r>
              <a:rPr lang="en-US" sz="1800" dirty="0"/>
              <a:t>    3  docker </a:t>
            </a:r>
            <a:r>
              <a:rPr lang="en-US" sz="1800" dirty="0" err="1"/>
              <a:t>ps</a:t>
            </a:r>
            <a:r>
              <a:rPr lang="en-US" sz="1800" dirty="0"/>
              <a:t> -a</a:t>
            </a:r>
          </a:p>
          <a:p>
            <a:r>
              <a:rPr lang="en-US" sz="1800" dirty="0"/>
              <a:t>    4  docker run -u root -</a:t>
            </a:r>
            <a:r>
              <a:rPr lang="en-US" sz="1800" dirty="0" err="1"/>
              <a:t>i</a:t>
            </a:r>
            <a:r>
              <a:rPr lang="en-US" sz="1800" dirty="0"/>
              <a:t> -t </a:t>
            </a:r>
            <a:r>
              <a:rPr lang="en-US" sz="1800" dirty="0" err="1"/>
              <a:t>jenkins</a:t>
            </a:r>
            <a:r>
              <a:rPr lang="en-US" sz="1800" dirty="0"/>
              <a:t>/inbound-agent bash</a:t>
            </a:r>
          </a:p>
          <a:p>
            <a:r>
              <a:rPr lang="en-US" sz="1800" dirty="0"/>
              <a:t>    5  exit</a:t>
            </a:r>
          </a:p>
          <a:p>
            <a:r>
              <a:rPr lang="en-US" sz="1800" dirty="0"/>
              <a:t>    6  </a:t>
            </a:r>
            <a:r>
              <a:rPr lang="en-US" sz="1800" dirty="0" err="1"/>
              <a:t>sudo</a:t>
            </a:r>
            <a:r>
              <a:rPr lang="en-US" sz="1800" dirty="0"/>
              <a:t> docker </a:t>
            </a:r>
            <a:r>
              <a:rPr lang="en-US" sz="1800" dirty="0" err="1"/>
              <a:t>ps</a:t>
            </a:r>
            <a:endParaRPr lang="en-US" sz="1800" dirty="0"/>
          </a:p>
          <a:p>
            <a:r>
              <a:rPr lang="en-US" sz="1800" dirty="0"/>
              <a:t>    7  </a:t>
            </a:r>
            <a:r>
              <a:rPr lang="en-US" sz="1800" dirty="0" err="1"/>
              <a:t>sudo</a:t>
            </a:r>
            <a:r>
              <a:rPr lang="en-US" sz="1800" dirty="0"/>
              <a:t> docker </a:t>
            </a:r>
            <a:r>
              <a:rPr lang="en-US" sz="1800" dirty="0" err="1"/>
              <a:t>ps</a:t>
            </a:r>
            <a:r>
              <a:rPr lang="en-US" sz="1800" dirty="0"/>
              <a:t> | grep </a:t>
            </a:r>
            <a:r>
              <a:rPr lang="en-US" sz="1800" dirty="0" err="1"/>
              <a:t>jenkins</a:t>
            </a:r>
            <a:r>
              <a:rPr lang="en-US" sz="1800" dirty="0"/>
              <a:t> </a:t>
            </a:r>
          </a:p>
          <a:p>
            <a:r>
              <a:rPr lang="en-US" sz="1800" dirty="0"/>
              <a:t>    8  </a:t>
            </a:r>
            <a:r>
              <a:rPr lang="en-US" sz="1800" dirty="0" err="1"/>
              <a:t>sudo</a:t>
            </a:r>
            <a:r>
              <a:rPr lang="en-US" sz="1800" dirty="0"/>
              <a:t> docker exec -it -u root ed02017ee4d2 /bin/bash</a:t>
            </a:r>
          </a:p>
          <a:p>
            <a:r>
              <a:rPr lang="en-US" sz="1800" dirty="0"/>
              <a:t>    9  exit</a:t>
            </a:r>
          </a:p>
          <a:p>
            <a:r>
              <a:rPr lang="en-US" sz="1800" dirty="0"/>
              <a:t>   10  history</a:t>
            </a:r>
          </a:p>
        </p:txBody>
      </p:sp>
      <p:sp>
        <p:nvSpPr>
          <p:cNvPr id="14" name="Rectangle 13">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B73BAB-9B11-8CB9-C880-7CFC67F63C8D}"/>
              </a:ext>
            </a:extLst>
          </p:cNvPr>
          <p:cNvPicPr>
            <a:picLocks noChangeAspect="1"/>
          </p:cNvPicPr>
          <p:nvPr/>
        </p:nvPicPr>
        <p:blipFill>
          <a:blip r:embed="rId3"/>
          <a:stretch>
            <a:fillRect/>
          </a:stretch>
        </p:blipFill>
        <p:spPr>
          <a:xfrm>
            <a:off x="5120640" y="2561344"/>
            <a:ext cx="5676236" cy="1589346"/>
          </a:xfrm>
          <a:prstGeom prst="rect">
            <a:avLst/>
          </a:prstGeom>
        </p:spPr>
      </p:pic>
    </p:spTree>
    <p:extLst>
      <p:ext uri="{BB962C8B-B14F-4D97-AF65-F5344CB8AC3E}">
        <p14:creationId xmlns:p14="http://schemas.microsoft.com/office/powerpoint/2010/main" val="313379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20605-9807-C67A-8733-A8448ADB03E2}"/>
              </a:ext>
            </a:extLst>
          </p:cNvPr>
          <p:cNvSpPr>
            <a:spLocks noGrp="1"/>
          </p:cNvSpPr>
          <p:nvPr>
            <p:ph type="title"/>
          </p:nvPr>
        </p:nvSpPr>
        <p:spPr>
          <a:xfrm>
            <a:off x="707900" y="4208220"/>
            <a:ext cx="3946393" cy="1850651"/>
          </a:xfrm>
        </p:spPr>
        <p:txBody>
          <a:bodyPr>
            <a:normAutofit/>
          </a:bodyPr>
          <a:lstStyle/>
          <a:p>
            <a:pPr algn="l"/>
            <a:r>
              <a:rPr lang="en-GB" sz="3600" dirty="0"/>
              <a:t>Task 6: Use git to manage the python script changes</a:t>
            </a:r>
            <a:endParaRPr lang="en-SG" sz="3600" dirty="0"/>
          </a:p>
        </p:txBody>
      </p:sp>
      <p:pic>
        <p:nvPicPr>
          <p:cNvPr id="3" name="Picture 2">
            <a:extLst>
              <a:ext uri="{FF2B5EF4-FFF2-40B4-BE49-F238E27FC236}">
                <a16:creationId xmlns:a16="http://schemas.microsoft.com/office/drawing/2014/main" id="{BC7A69A0-9AF4-F2AA-8EA0-D8B2A282C250}"/>
              </a:ext>
            </a:extLst>
          </p:cNvPr>
          <p:cNvPicPr>
            <a:picLocks noChangeAspect="1"/>
          </p:cNvPicPr>
          <p:nvPr/>
        </p:nvPicPr>
        <p:blipFill>
          <a:blip r:embed="rId3"/>
          <a:stretch>
            <a:fillRect/>
          </a:stretch>
        </p:blipFill>
        <p:spPr>
          <a:xfrm>
            <a:off x="643468" y="1301997"/>
            <a:ext cx="10926860" cy="1720979"/>
          </a:xfrm>
          <a:prstGeom prst="rect">
            <a:avLst/>
          </a:prstGeom>
        </p:spPr>
      </p:pic>
      <p:sp>
        <p:nvSpPr>
          <p:cNvPr id="9" name="Content Placeholder 8">
            <a:extLst>
              <a:ext uri="{FF2B5EF4-FFF2-40B4-BE49-F238E27FC236}">
                <a16:creationId xmlns:a16="http://schemas.microsoft.com/office/drawing/2014/main" id="{79A41D58-62A2-5310-93CE-DA1C68D2377B}"/>
              </a:ext>
            </a:extLst>
          </p:cNvPr>
          <p:cNvSpPr>
            <a:spLocks noGrp="1"/>
          </p:cNvSpPr>
          <p:nvPr>
            <p:ph idx="1"/>
          </p:nvPr>
        </p:nvSpPr>
        <p:spPr>
          <a:xfrm>
            <a:off x="5139768" y="4208220"/>
            <a:ext cx="6430560" cy="1850651"/>
          </a:xfrm>
        </p:spPr>
        <p:txBody>
          <a:bodyPr anchor="ctr">
            <a:normAutofit/>
          </a:bodyPr>
          <a:lstStyle/>
          <a:p>
            <a:endParaRPr lang="en-US"/>
          </a:p>
        </p:txBody>
      </p:sp>
    </p:spTree>
    <p:extLst>
      <p:ext uri="{BB962C8B-B14F-4D97-AF65-F5344CB8AC3E}">
        <p14:creationId xmlns:p14="http://schemas.microsoft.com/office/powerpoint/2010/main" val="119375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7DA10-C020-18A4-83D8-F6187410152D}"/>
              </a:ext>
            </a:extLst>
          </p:cNvPr>
          <p:cNvSpPr>
            <a:spLocks noGrp="1"/>
          </p:cNvSpPr>
          <p:nvPr>
            <p:ph type="title"/>
          </p:nvPr>
        </p:nvSpPr>
        <p:spPr>
          <a:xfrm>
            <a:off x="913795" y="965196"/>
            <a:ext cx="3153952" cy="1329769"/>
          </a:xfrm>
        </p:spPr>
        <p:txBody>
          <a:bodyPr>
            <a:normAutofit/>
          </a:bodyPr>
          <a:lstStyle/>
          <a:p>
            <a:pPr algn="l"/>
            <a:r>
              <a:rPr lang="en-GB" sz="2200"/>
              <a:t>Task 7: Create a python script with menu selection for system status monitoring</a:t>
            </a:r>
            <a:endParaRPr lang="en-SG" sz="2200"/>
          </a:p>
        </p:txBody>
      </p:sp>
      <p:sp>
        <p:nvSpPr>
          <p:cNvPr id="9" name="Content Placeholder 8">
            <a:extLst>
              <a:ext uri="{FF2B5EF4-FFF2-40B4-BE49-F238E27FC236}">
                <a16:creationId xmlns:a16="http://schemas.microsoft.com/office/drawing/2014/main" id="{F99B3503-123D-4A53-7884-06D2A850D70C}"/>
              </a:ext>
            </a:extLst>
          </p:cNvPr>
          <p:cNvSpPr>
            <a:spLocks noGrp="1"/>
          </p:cNvSpPr>
          <p:nvPr>
            <p:ph idx="1"/>
          </p:nvPr>
        </p:nvSpPr>
        <p:spPr>
          <a:xfrm>
            <a:off x="913796" y="2450353"/>
            <a:ext cx="3153952" cy="3340847"/>
          </a:xfrm>
        </p:spPr>
        <p:txBody>
          <a:bodyPr>
            <a:normAutofit/>
          </a:bodyPr>
          <a:lstStyle/>
          <a:p>
            <a:endParaRPr lang="en-US" sz="1800"/>
          </a:p>
        </p:txBody>
      </p:sp>
      <p:sp>
        <p:nvSpPr>
          <p:cNvPr id="14" name="Rectangle 13">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F92099C-ECC6-34C1-58D9-B860F2BB3E53}"/>
              </a:ext>
            </a:extLst>
          </p:cNvPr>
          <p:cNvPicPr>
            <a:picLocks noChangeAspect="1"/>
          </p:cNvPicPr>
          <p:nvPr/>
        </p:nvPicPr>
        <p:blipFill>
          <a:blip r:embed="rId3"/>
          <a:stretch>
            <a:fillRect/>
          </a:stretch>
        </p:blipFill>
        <p:spPr>
          <a:xfrm>
            <a:off x="5120640" y="1709909"/>
            <a:ext cx="5676236" cy="3292216"/>
          </a:xfrm>
          <a:prstGeom prst="rect">
            <a:avLst/>
          </a:prstGeom>
        </p:spPr>
      </p:pic>
    </p:spTree>
    <p:extLst>
      <p:ext uri="{BB962C8B-B14F-4D97-AF65-F5344CB8AC3E}">
        <p14:creationId xmlns:p14="http://schemas.microsoft.com/office/powerpoint/2010/main" val="2337041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7DA10-C020-18A4-83D8-F6187410152D}"/>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Task 7: Create a python script with menu selection for system status monitoring</a:t>
            </a:r>
          </a:p>
        </p:txBody>
      </p:sp>
      <p:sp>
        <p:nvSpPr>
          <p:cNvPr id="28" name="Rectangle 2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5E060FC-4B08-3B1D-66E0-AABBE697B144}"/>
              </a:ext>
            </a:extLst>
          </p:cNvPr>
          <p:cNvPicPr>
            <a:picLocks noGrp="1" noChangeAspect="1"/>
          </p:cNvPicPr>
          <p:nvPr>
            <p:ph idx="1"/>
          </p:nvPr>
        </p:nvPicPr>
        <p:blipFill>
          <a:blip r:embed="rId3"/>
          <a:stretch>
            <a:fillRect/>
          </a:stretch>
        </p:blipFill>
        <p:spPr>
          <a:xfrm>
            <a:off x="5324315" y="632303"/>
            <a:ext cx="6197668" cy="5593394"/>
          </a:xfrm>
          <a:prstGeom prst="rect">
            <a:avLst/>
          </a:prstGeom>
        </p:spPr>
      </p:pic>
    </p:spTree>
    <p:extLst>
      <p:ext uri="{BB962C8B-B14F-4D97-AF65-F5344CB8AC3E}">
        <p14:creationId xmlns:p14="http://schemas.microsoft.com/office/powerpoint/2010/main" val="1151901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7DA10-C020-18A4-83D8-F6187410152D}"/>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Task 7: Create a python script with menu selection for system status monitoring</a:t>
            </a:r>
          </a:p>
        </p:txBody>
      </p:sp>
      <p:sp>
        <p:nvSpPr>
          <p:cNvPr id="35" name="Rectangle 3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E553890-14D2-353C-CB74-D64C6AB465C6}"/>
              </a:ext>
            </a:extLst>
          </p:cNvPr>
          <p:cNvPicPr>
            <a:picLocks noGrp="1" noChangeAspect="1"/>
          </p:cNvPicPr>
          <p:nvPr>
            <p:ph idx="1"/>
          </p:nvPr>
        </p:nvPicPr>
        <p:blipFill>
          <a:blip r:embed="rId3"/>
          <a:stretch>
            <a:fillRect/>
          </a:stretch>
        </p:blipFill>
        <p:spPr>
          <a:xfrm>
            <a:off x="5324315" y="1182345"/>
            <a:ext cx="6197668" cy="4493310"/>
          </a:xfrm>
          <a:prstGeom prst="rect">
            <a:avLst/>
          </a:prstGeom>
        </p:spPr>
      </p:pic>
    </p:spTree>
    <p:extLst>
      <p:ext uri="{BB962C8B-B14F-4D97-AF65-F5344CB8AC3E}">
        <p14:creationId xmlns:p14="http://schemas.microsoft.com/office/powerpoint/2010/main" val="192768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Work tools on a red background">
            <a:extLst>
              <a:ext uri="{FF2B5EF4-FFF2-40B4-BE49-F238E27FC236}">
                <a16:creationId xmlns:a16="http://schemas.microsoft.com/office/drawing/2014/main" id="{CF4D3671-79B4-0F19-9343-9F7977E46209}"/>
              </a:ext>
            </a:extLst>
          </p:cNvPr>
          <p:cNvPicPr>
            <a:picLocks noChangeAspect="1"/>
          </p:cNvPicPr>
          <p:nvPr/>
        </p:nvPicPr>
        <p:blipFill rotWithShape="1">
          <a:blip r:embed="rId3"/>
          <a:srcRect l="14993" r="25672" b="-1"/>
          <a:stretch/>
        </p:blipFill>
        <p:spPr>
          <a:xfrm>
            <a:off x="-8622" y="10"/>
            <a:ext cx="6096000" cy="68579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C9E42823-76B6-3C87-D33F-D4BC35067A90}"/>
              </a:ext>
            </a:extLst>
          </p:cNvPr>
          <p:cNvSpPr>
            <a:spLocks noGrp="1"/>
          </p:cNvSpPr>
          <p:nvPr>
            <p:ph type="title"/>
          </p:nvPr>
        </p:nvSpPr>
        <p:spPr>
          <a:xfrm>
            <a:off x="6900493" y="609600"/>
            <a:ext cx="4538124" cy="970450"/>
          </a:xfrm>
        </p:spPr>
        <p:txBody>
          <a:bodyPr anchor="b">
            <a:normAutofit/>
          </a:bodyPr>
          <a:lstStyle/>
          <a:p>
            <a:pPr algn="l"/>
            <a:r>
              <a:rPr lang="en-SG" sz="3200"/>
              <a:t>Contexts</a:t>
            </a:r>
          </a:p>
        </p:txBody>
      </p:sp>
      <p:graphicFrame>
        <p:nvGraphicFramePr>
          <p:cNvPr id="16" name="Content Placeholder 2">
            <a:extLst>
              <a:ext uri="{FF2B5EF4-FFF2-40B4-BE49-F238E27FC236}">
                <a16:creationId xmlns:a16="http://schemas.microsoft.com/office/drawing/2014/main" id="{E3FF70EE-80CF-B6C9-8A11-6440FB52ED61}"/>
              </a:ext>
            </a:extLst>
          </p:cNvPr>
          <p:cNvGraphicFramePr>
            <a:graphicFrameLocks noGrp="1"/>
          </p:cNvGraphicFramePr>
          <p:nvPr>
            <p:ph idx="1"/>
            <p:extLst>
              <p:ext uri="{D42A27DB-BD31-4B8C-83A1-F6EECF244321}">
                <p14:modId xmlns:p14="http://schemas.microsoft.com/office/powerpoint/2010/main" val="298220932"/>
              </p:ext>
            </p:extLst>
          </p:nvPr>
        </p:nvGraphicFramePr>
        <p:xfrm>
          <a:off x="6900493" y="1732449"/>
          <a:ext cx="4403596" cy="40587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2491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D72FD-913E-3C77-2777-475953EB78E7}"/>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a:t>Task 8: Create a multistage Jenkins pipeline to integrate, test and deploy the python script</a:t>
            </a:r>
          </a:p>
        </p:txBody>
      </p:sp>
      <p:pic>
        <p:nvPicPr>
          <p:cNvPr id="21" name="Picture 2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Content Placeholder 2">
            <a:extLst>
              <a:ext uri="{FF2B5EF4-FFF2-40B4-BE49-F238E27FC236}">
                <a16:creationId xmlns:a16="http://schemas.microsoft.com/office/drawing/2014/main" id="{1D3F9614-53E5-4589-106F-0741E509A876}"/>
              </a:ext>
            </a:extLst>
          </p:cNvPr>
          <p:cNvPicPr>
            <a:picLocks noGrp="1" noChangeAspect="1"/>
          </p:cNvPicPr>
          <p:nvPr>
            <p:ph idx="1"/>
          </p:nvPr>
        </p:nvPicPr>
        <p:blipFill>
          <a:blip r:embed="rId4"/>
          <a:stretch>
            <a:fillRect/>
          </a:stretch>
        </p:blipFill>
        <p:spPr>
          <a:xfrm>
            <a:off x="2113617" y="643468"/>
            <a:ext cx="3660649" cy="3303737"/>
          </a:xfrm>
          <a:prstGeom prst="rect">
            <a:avLst/>
          </a:prstGeom>
        </p:spPr>
      </p:pic>
      <p:cxnSp>
        <p:nvCxnSpPr>
          <p:cNvPr id="23" name="Straight Connector 22">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721240B-A676-1CAC-06DC-51F38D65E9E6}"/>
              </a:ext>
            </a:extLst>
          </p:cNvPr>
          <p:cNvPicPr>
            <a:picLocks noChangeAspect="1"/>
          </p:cNvPicPr>
          <p:nvPr/>
        </p:nvPicPr>
        <p:blipFill>
          <a:blip r:embed="rId5"/>
          <a:stretch>
            <a:fillRect/>
          </a:stretch>
        </p:blipFill>
        <p:spPr>
          <a:xfrm>
            <a:off x="6417733" y="1429514"/>
            <a:ext cx="5130800" cy="1731644"/>
          </a:xfrm>
          <a:prstGeom prst="rect">
            <a:avLst/>
          </a:prstGeom>
        </p:spPr>
      </p:pic>
    </p:spTree>
    <p:extLst>
      <p:ext uri="{BB962C8B-B14F-4D97-AF65-F5344CB8AC3E}">
        <p14:creationId xmlns:p14="http://schemas.microsoft.com/office/powerpoint/2010/main" val="217599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D72FD-913E-3C77-2777-475953EB78E7}"/>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a:t>Task 8: Create a multistage Jenkins pipeline to integrate, test and deploy the python script</a:t>
            </a:r>
          </a:p>
        </p:txBody>
      </p:sp>
      <p:pic>
        <p:nvPicPr>
          <p:cNvPr id="30" name="Picture 2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7" name="Content Placeholder 6">
            <a:extLst>
              <a:ext uri="{FF2B5EF4-FFF2-40B4-BE49-F238E27FC236}">
                <a16:creationId xmlns:a16="http://schemas.microsoft.com/office/drawing/2014/main" id="{B97E1DB6-4212-C9C2-C37F-DBB6901DC60E}"/>
              </a:ext>
            </a:extLst>
          </p:cNvPr>
          <p:cNvPicPr>
            <a:picLocks noGrp="1" noChangeAspect="1"/>
          </p:cNvPicPr>
          <p:nvPr>
            <p:ph idx="1"/>
          </p:nvPr>
        </p:nvPicPr>
        <p:blipFill>
          <a:blip r:embed="rId4"/>
          <a:stretch>
            <a:fillRect/>
          </a:stretch>
        </p:blipFill>
        <p:spPr>
          <a:xfrm>
            <a:off x="643467" y="691962"/>
            <a:ext cx="5130799" cy="3206749"/>
          </a:xfrm>
          <a:prstGeom prst="rect">
            <a:avLst/>
          </a:prstGeom>
        </p:spPr>
      </p:pic>
      <p:cxnSp>
        <p:nvCxnSpPr>
          <p:cNvPr id="32" name="Straight Connector 31">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B721240B-A676-1CAC-06DC-51F38D65E9E6}"/>
              </a:ext>
            </a:extLst>
          </p:cNvPr>
          <p:cNvPicPr>
            <a:picLocks noChangeAspect="1"/>
          </p:cNvPicPr>
          <p:nvPr/>
        </p:nvPicPr>
        <p:blipFill>
          <a:blip r:embed="rId5"/>
          <a:stretch>
            <a:fillRect/>
          </a:stretch>
        </p:blipFill>
        <p:spPr>
          <a:xfrm>
            <a:off x="6417733" y="1429514"/>
            <a:ext cx="5130800" cy="1731644"/>
          </a:xfrm>
          <a:prstGeom prst="rect">
            <a:avLst/>
          </a:prstGeom>
        </p:spPr>
      </p:pic>
    </p:spTree>
    <p:extLst>
      <p:ext uri="{BB962C8B-B14F-4D97-AF65-F5344CB8AC3E}">
        <p14:creationId xmlns:p14="http://schemas.microsoft.com/office/powerpoint/2010/main" val="1766714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913795" y="609600"/>
            <a:ext cx="10353762" cy="1257300"/>
          </a:xfrm>
        </p:spPr>
        <p:txBody>
          <a:bodyPr>
            <a:normAutofit/>
          </a:bodyPr>
          <a:lstStyle/>
          <a:p>
            <a:r>
              <a:rPr lang="en-SG">
                <a:solidFill>
                  <a:srgbClr val="FFFFFF"/>
                </a:solidFill>
              </a:rPr>
              <a:t>Commands/Results</a:t>
            </a:r>
            <a:endParaRPr lang="en-SG" dirty="0">
              <a:solidFill>
                <a:srgbClr val="FFFFFF"/>
              </a:solidFill>
            </a:endParaRPr>
          </a:p>
        </p:txBody>
      </p:sp>
      <p:pic>
        <p:nvPicPr>
          <p:cNvPr id="20" name="Picture 19">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16" name="Content Placeholder 3">
            <a:extLst>
              <a:ext uri="{FF2B5EF4-FFF2-40B4-BE49-F238E27FC236}">
                <a16:creationId xmlns:a16="http://schemas.microsoft.com/office/drawing/2014/main" id="{59BE6ECE-1885-8FB7-3E66-327F079835D0}"/>
              </a:ext>
            </a:extLst>
          </p:cNvPr>
          <p:cNvGraphicFramePr>
            <a:graphicFrameLocks noGrp="1"/>
          </p:cNvGraphicFramePr>
          <p:nvPr>
            <p:ph idx="1"/>
            <p:extLst>
              <p:ext uri="{D42A27DB-BD31-4B8C-83A1-F6EECF244321}">
                <p14:modId xmlns:p14="http://schemas.microsoft.com/office/powerpoint/2010/main" val="964697399"/>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55824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913795" y="609600"/>
            <a:ext cx="10353762" cy="1257300"/>
          </a:xfrm>
        </p:spPr>
        <p:txBody>
          <a:bodyPr>
            <a:normAutofit/>
          </a:bodyPr>
          <a:lstStyle/>
          <a:p>
            <a:r>
              <a:rPr lang="en-SG" dirty="0">
                <a:solidFill>
                  <a:srgbClr val="FFFFFF"/>
                </a:solidFill>
              </a:rPr>
              <a:t>Commands/Results</a:t>
            </a:r>
            <a:endParaRPr lang="en-SG">
              <a:solidFill>
                <a:srgbClr val="FFFFFF"/>
              </a:solidFill>
            </a:endParaRPr>
          </a:p>
        </p:txBody>
      </p:sp>
      <p:pic>
        <p:nvPicPr>
          <p:cNvPr id="12" name="Picture 11">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6" name="Content Placeholder 3">
            <a:extLst>
              <a:ext uri="{FF2B5EF4-FFF2-40B4-BE49-F238E27FC236}">
                <a16:creationId xmlns:a16="http://schemas.microsoft.com/office/drawing/2014/main" id="{1C2ADF16-57C1-6770-5AF8-C4AB14BD0DE6}"/>
              </a:ext>
            </a:extLst>
          </p:cNvPr>
          <p:cNvGraphicFramePr>
            <a:graphicFrameLocks noGrp="1"/>
          </p:cNvGraphicFramePr>
          <p:nvPr>
            <p:ph idx="1"/>
            <p:extLst>
              <p:ext uri="{D42A27DB-BD31-4B8C-83A1-F6EECF244321}">
                <p14:modId xmlns:p14="http://schemas.microsoft.com/office/powerpoint/2010/main" val="2633585117"/>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474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SG" sz="4800" dirty="0">
                <a:solidFill>
                  <a:srgbClr val="FFFFFF"/>
                </a:solidFill>
              </a:rPr>
              <a:t>Commands/Results</a:t>
            </a:r>
            <a:endParaRPr lang="en-US" sz="4800" dirty="0"/>
          </a:p>
        </p:txBody>
      </p:sp>
      <p:pic>
        <p:nvPicPr>
          <p:cNvPr id="74" name="Picture 7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8" name="Content Placeholder 7">
            <a:extLst>
              <a:ext uri="{FF2B5EF4-FFF2-40B4-BE49-F238E27FC236}">
                <a16:creationId xmlns:a16="http://schemas.microsoft.com/office/drawing/2014/main" id="{063888C8-159E-8E43-C3D0-258F254CA3C1}"/>
              </a:ext>
            </a:extLst>
          </p:cNvPr>
          <p:cNvPicPr>
            <a:picLocks noGrp="1" noChangeAspect="1"/>
          </p:cNvPicPr>
          <p:nvPr>
            <p:ph idx="1"/>
          </p:nvPr>
        </p:nvPicPr>
        <p:blipFill rotWithShape="1">
          <a:blip r:embed="rId4"/>
          <a:srcRect r="-1" b="24608"/>
          <a:stretch/>
        </p:blipFill>
        <p:spPr>
          <a:xfrm>
            <a:off x="1169349" y="695008"/>
            <a:ext cx="9845346" cy="3525671"/>
          </a:xfrm>
          <a:prstGeom prst="rect">
            <a:avLst/>
          </a:prstGeom>
        </p:spPr>
      </p:pic>
    </p:spTree>
    <p:extLst>
      <p:ext uri="{BB962C8B-B14F-4D97-AF65-F5344CB8AC3E}">
        <p14:creationId xmlns:p14="http://schemas.microsoft.com/office/powerpoint/2010/main" val="4225763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SG" sz="4800" dirty="0">
                <a:solidFill>
                  <a:srgbClr val="FFFFFF"/>
                </a:solidFill>
              </a:rPr>
              <a:t>Commands/Results</a:t>
            </a:r>
            <a:endParaRPr lang="en-US" sz="4800" dirty="0"/>
          </a:p>
        </p:txBody>
      </p:sp>
      <p:pic>
        <p:nvPicPr>
          <p:cNvPr id="74" name="Picture 7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Content Placeholder 6" descr="A screenshot of a computer screen&#10;&#10;Description automatically generated">
            <a:extLst>
              <a:ext uri="{FF2B5EF4-FFF2-40B4-BE49-F238E27FC236}">
                <a16:creationId xmlns:a16="http://schemas.microsoft.com/office/drawing/2014/main" id="{7E43B8E8-FD4E-82D9-097C-E3FF401633C4}"/>
              </a:ext>
            </a:extLst>
          </p:cNvPr>
          <p:cNvPicPr>
            <a:picLocks noGrp="1" noChangeAspect="1"/>
          </p:cNvPicPr>
          <p:nvPr>
            <p:ph idx="1"/>
          </p:nvPr>
        </p:nvPicPr>
        <p:blipFill rotWithShape="1">
          <a:blip r:embed="rId4"/>
          <a:srcRect r="-1" b="30464"/>
          <a:stretch/>
        </p:blipFill>
        <p:spPr>
          <a:xfrm>
            <a:off x="1169349" y="695008"/>
            <a:ext cx="9845346" cy="3525671"/>
          </a:xfrm>
          <a:prstGeom prst="rect">
            <a:avLst/>
          </a:prstGeom>
        </p:spPr>
      </p:pic>
    </p:spTree>
    <p:extLst>
      <p:ext uri="{BB962C8B-B14F-4D97-AF65-F5344CB8AC3E}">
        <p14:creationId xmlns:p14="http://schemas.microsoft.com/office/powerpoint/2010/main" val="1920716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SG" sz="4800" dirty="0">
                <a:solidFill>
                  <a:srgbClr val="FFFFFF"/>
                </a:solidFill>
              </a:rPr>
              <a:t>Commands/Results</a:t>
            </a:r>
            <a:endParaRPr lang="en-US" sz="4800" dirty="0"/>
          </a:p>
        </p:txBody>
      </p:sp>
      <p:pic>
        <p:nvPicPr>
          <p:cNvPr id="74" name="Picture 7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 name="Content Placeholder 4">
            <a:extLst>
              <a:ext uri="{FF2B5EF4-FFF2-40B4-BE49-F238E27FC236}">
                <a16:creationId xmlns:a16="http://schemas.microsoft.com/office/drawing/2014/main" id="{FC84E421-BE47-E089-63DE-95290FF39AFB}"/>
              </a:ext>
            </a:extLst>
          </p:cNvPr>
          <p:cNvPicPr>
            <a:picLocks noGrp="1" noChangeAspect="1"/>
          </p:cNvPicPr>
          <p:nvPr>
            <p:ph idx="1"/>
          </p:nvPr>
        </p:nvPicPr>
        <p:blipFill rotWithShape="1">
          <a:blip r:embed="rId4"/>
          <a:srcRect l="6469" r="43964" b="-1"/>
          <a:stretch/>
        </p:blipFill>
        <p:spPr>
          <a:xfrm>
            <a:off x="1169349" y="695008"/>
            <a:ext cx="9845346" cy="3525671"/>
          </a:xfrm>
          <a:prstGeom prst="rect">
            <a:avLst/>
          </a:prstGeom>
        </p:spPr>
      </p:pic>
    </p:spTree>
    <p:extLst>
      <p:ext uri="{BB962C8B-B14F-4D97-AF65-F5344CB8AC3E}">
        <p14:creationId xmlns:p14="http://schemas.microsoft.com/office/powerpoint/2010/main" val="363132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a:t>Commands/Results</a:t>
            </a:r>
          </a:p>
        </p:txBody>
      </p:sp>
      <p:sp>
        <p:nvSpPr>
          <p:cNvPr id="38" name="Rectangle 3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79B0CB7-F3B7-1B62-7F41-8B32E59D7DF9}"/>
              </a:ext>
            </a:extLst>
          </p:cNvPr>
          <p:cNvPicPr>
            <a:picLocks noGrp="1" noChangeAspect="1"/>
          </p:cNvPicPr>
          <p:nvPr>
            <p:ph idx="1"/>
          </p:nvPr>
        </p:nvPicPr>
        <p:blipFill rotWithShape="1">
          <a:blip r:embed="rId3"/>
          <a:srcRect r="-3" b="6575"/>
          <a:stretch/>
        </p:blipFill>
        <p:spPr>
          <a:xfrm>
            <a:off x="5324315" y="1800564"/>
            <a:ext cx="6197668" cy="3256872"/>
          </a:xfrm>
          <a:prstGeom prst="rect">
            <a:avLst/>
          </a:prstGeom>
        </p:spPr>
      </p:pic>
    </p:spTree>
    <p:extLst>
      <p:ext uri="{BB962C8B-B14F-4D97-AF65-F5344CB8AC3E}">
        <p14:creationId xmlns:p14="http://schemas.microsoft.com/office/powerpoint/2010/main" val="296811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a:t>Commands/Results</a:t>
            </a:r>
          </a:p>
        </p:txBody>
      </p:sp>
      <p:sp>
        <p:nvSpPr>
          <p:cNvPr id="48" name="Rectangle 4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91A0BEC1-3476-ED9F-92F2-95BF02740B18}"/>
              </a:ext>
            </a:extLst>
          </p:cNvPr>
          <p:cNvPicPr>
            <a:picLocks noGrp="1" noChangeAspect="1"/>
          </p:cNvPicPr>
          <p:nvPr>
            <p:ph idx="1"/>
          </p:nvPr>
        </p:nvPicPr>
        <p:blipFill rotWithShape="1">
          <a:blip r:embed="rId3"/>
          <a:srcRect t="44682" r="-2" b="7890"/>
          <a:stretch/>
        </p:blipFill>
        <p:spPr>
          <a:xfrm>
            <a:off x="5324315" y="1800538"/>
            <a:ext cx="6197668" cy="3256923"/>
          </a:xfrm>
          <a:prstGeom prst="rect">
            <a:avLst/>
          </a:prstGeom>
        </p:spPr>
      </p:pic>
    </p:spTree>
    <p:extLst>
      <p:ext uri="{BB962C8B-B14F-4D97-AF65-F5344CB8AC3E}">
        <p14:creationId xmlns:p14="http://schemas.microsoft.com/office/powerpoint/2010/main" val="4223155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a:t>Commands/Results</a:t>
            </a:r>
          </a:p>
        </p:txBody>
      </p:sp>
      <p:sp>
        <p:nvSpPr>
          <p:cNvPr id="59" name="Rectangle 5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7219743-15DA-6B64-C6B9-D2467E575B27}"/>
              </a:ext>
            </a:extLst>
          </p:cNvPr>
          <p:cNvPicPr>
            <a:picLocks noGrp="1" noChangeAspect="1"/>
          </p:cNvPicPr>
          <p:nvPr>
            <p:ph idx="1"/>
          </p:nvPr>
        </p:nvPicPr>
        <p:blipFill rotWithShape="1">
          <a:blip r:embed="rId3"/>
          <a:srcRect l="2950"/>
          <a:stretch/>
        </p:blipFill>
        <p:spPr>
          <a:xfrm>
            <a:off x="5324315" y="1800556"/>
            <a:ext cx="6197668" cy="3256887"/>
          </a:xfrm>
          <a:prstGeom prst="rect">
            <a:avLst/>
          </a:prstGeom>
        </p:spPr>
      </p:pic>
    </p:spTree>
    <p:extLst>
      <p:ext uri="{BB962C8B-B14F-4D97-AF65-F5344CB8AC3E}">
        <p14:creationId xmlns:p14="http://schemas.microsoft.com/office/powerpoint/2010/main" val="132830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9EDF2-B272-2EF3-6DD0-D9C324A8D4F3}"/>
              </a:ext>
            </a:extLst>
          </p:cNvPr>
          <p:cNvSpPr>
            <a:spLocks noGrp="1"/>
          </p:cNvSpPr>
          <p:nvPr>
            <p:ph type="title"/>
          </p:nvPr>
        </p:nvSpPr>
        <p:spPr>
          <a:xfrm>
            <a:off x="913795" y="609600"/>
            <a:ext cx="5978072" cy="1556702"/>
          </a:xfrm>
        </p:spPr>
        <p:txBody>
          <a:bodyPr>
            <a:normAutofit/>
          </a:bodyPr>
          <a:lstStyle/>
          <a:p>
            <a:r>
              <a:rPr lang="en-US" dirty="0"/>
              <a:t>Introduction </a:t>
            </a:r>
            <a:endParaRPr lang="en-SG" dirty="0"/>
          </a:p>
        </p:txBody>
      </p:sp>
      <p:sp>
        <p:nvSpPr>
          <p:cNvPr id="3" name="Content Placeholder 2">
            <a:extLst>
              <a:ext uri="{FF2B5EF4-FFF2-40B4-BE49-F238E27FC236}">
                <a16:creationId xmlns:a16="http://schemas.microsoft.com/office/drawing/2014/main" id="{07DBAEFC-F2D8-7E08-7BA2-747203DBD5B4}"/>
              </a:ext>
            </a:extLst>
          </p:cNvPr>
          <p:cNvSpPr>
            <a:spLocks noGrp="1"/>
          </p:cNvSpPr>
          <p:nvPr>
            <p:ph idx="1"/>
          </p:nvPr>
        </p:nvSpPr>
        <p:spPr>
          <a:xfrm>
            <a:off x="913795" y="2354729"/>
            <a:ext cx="5978072" cy="3340119"/>
          </a:xfrm>
        </p:spPr>
        <p:txBody>
          <a:bodyPr anchor="t">
            <a:normAutofit/>
          </a:bodyPr>
          <a:lstStyle/>
          <a:p>
            <a:pPr>
              <a:lnSpc>
                <a:spcPct val="100000"/>
              </a:lnSpc>
              <a:buClr>
                <a:srgbClr val="FE9C00"/>
              </a:buClr>
            </a:pPr>
            <a:r>
              <a:rPr lang="en-GB" sz="2100"/>
              <a:t>To test the skills in collaborating to build an application CI/CD pipeline</a:t>
            </a:r>
            <a:r>
              <a:rPr lang="en-US" sz="2100"/>
              <a:t> </a:t>
            </a:r>
            <a:endParaRPr lang="en-SG" sz="2100"/>
          </a:p>
          <a:p>
            <a:pPr>
              <a:lnSpc>
                <a:spcPct val="100000"/>
              </a:lnSpc>
              <a:buClr>
                <a:srgbClr val="FE9C00"/>
              </a:buClr>
            </a:pPr>
            <a:r>
              <a:rPr lang="en-GB" sz="2100" b="0" i="0">
                <a:effectLst/>
                <a:latin typeface="Söhne"/>
              </a:rPr>
              <a:t>A CI/CD (Continuous Integration/Continuous Deployment) pipeline is a set of automated processes that facilitate the development, testing, and deployment of software applications. The primary goals of CI/CD are to improve the efficiency, reliability, and speed of software delivery.</a:t>
            </a:r>
            <a:endParaRPr lang="en-US" sz="2100"/>
          </a:p>
        </p:txBody>
      </p:sp>
      <p:pic>
        <p:nvPicPr>
          <p:cNvPr id="27" name="Picture 26">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a:extLst>
              <a:ext uri="{FF2B5EF4-FFF2-40B4-BE49-F238E27FC236}">
                <a16:creationId xmlns:a16="http://schemas.microsoft.com/office/drawing/2014/main" id="{CDDDA8F2-D6ED-C6BB-CE2E-54AFAF442AFC}"/>
              </a:ext>
            </a:extLst>
          </p:cNvPr>
          <p:cNvPicPr>
            <a:picLocks noChangeAspect="1"/>
          </p:cNvPicPr>
          <p:nvPr/>
        </p:nvPicPr>
        <p:blipFill>
          <a:blip r:embed="rId4"/>
          <a:stretch>
            <a:fillRect/>
          </a:stretch>
        </p:blipFill>
        <p:spPr>
          <a:xfrm>
            <a:off x="7552945" y="1086659"/>
            <a:ext cx="3995592" cy="4216983"/>
          </a:xfrm>
          <a:prstGeom prst="rect">
            <a:avLst/>
          </a:prstGeom>
        </p:spPr>
      </p:pic>
    </p:spTree>
    <p:extLst>
      <p:ext uri="{BB962C8B-B14F-4D97-AF65-F5344CB8AC3E}">
        <p14:creationId xmlns:p14="http://schemas.microsoft.com/office/powerpoint/2010/main" val="3437253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a:t>Commands/Results</a:t>
            </a:r>
          </a:p>
        </p:txBody>
      </p:sp>
      <p:sp>
        <p:nvSpPr>
          <p:cNvPr id="66" name="Rectangle 6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29DED4A-6EC4-9C66-D74C-751FE4DA8062}"/>
              </a:ext>
            </a:extLst>
          </p:cNvPr>
          <p:cNvPicPr>
            <a:picLocks noGrp="1" noChangeAspect="1"/>
          </p:cNvPicPr>
          <p:nvPr>
            <p:ph idx="1"/>
          </p:nvPr>
        </p:nvPicPr>
        <p:blipFill rotWithShape="1">
          <a:blip r:embed="rId3"/>
          <a:srcRect r="-3" b="1772"/>
          <a:stretch/>
        </p:blipFill>
        <p:spPr>
          <a:xfrm>
            <a:off x="5324315" y="1800550"/>
            <a:ext cx="6197668" cy="3256899"/>
          </a:xfrm>
          <a:prstGeom prst="rect">
            <a:avLst/>
          </a:prstGeom>
        </p:spPr>
      </p:pic>
    </p:spTree>
    <p:extLst>
      <p:ext uri="{BB962C8B-B14F-4D97-AF65-F5344CB8AC3E}">
        <p14:creationId xmlns:p14="http://schemas.microsoft.com/office/powerpoint/2010/main" val="374562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dirty="0"/>
              <a:t>Commands/Results</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C6916D6-21C8-A584-D9B2-8ADC945FBA8F}"/>
              </a:ext>
            </a:extLst>
          </p:cNvPr>
          <p:cNvPicPr>
            <a:picLocks noGrp="1" noChangeAspect="1"/>
          </p:cNvPicPr>
          <p:nvPr>
            <p:ph idx="1"/>
          </p:nvPr>
        </p:nvPicPr>
        <p:blipFill>
          <a:blip r:embed="rId3"/>
          <a:stretch>
            <a:fillRect/>
          </a:stretch>
        </p:blipFill>
        <p:spPr>
          <a:xfrm>
            <a:off x="5324315" y="1802112"/>
            <a:ext cx="6197668" cy="3253775"/>
          </a:xfrm>
          <a:prstGeom prst="rect">
            <a:avLst/>
          </a:prstGeom>
        </p:spPr>
      </p:pic>
    </p:spTree>
    <p:extLst>
      <p:ext uri="{BB962C8B-B14F-4D97-AF65-F5344CB8AC3E}">
        <p14:creationId xmlns:p14="http://schemas.microsoft.com/office/powerpoint/2010/main" val="2828833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D28C0-63BA-9D6F-C406-11C7C2355DC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900" dirty="0"/>
              <a:t>Commands/Results</a:t>
            </a:r>
          </a:p>
        </p:txBody>
      </p:sp>
      <p:sp>
        <p:nvSpPr>
          <p:cNvPr id="80" name="Rectangle 7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5A03096-A73D-8ECF-77D4-E34D5E5BDE1F}"/>
              </a:ext>
            </a:extLst>
          </p:cNvPr>
          <p:cNvPicPr>
            <a:picLocks noGrp="1" noChangeAspect="1"/>
          </p:cNvPicPr>
          <p:nvPr>
            <p:ph idx="1"/>
          </p:nvPr>
        </p:nvPicPr>
        <p:blipFill>
          <a:blip r:embed="rId3"/>
          <a:stretch>
            <a:fillRect/>
          </a:stretch>
        </p:blipFill>
        <p:spPr>
          <a:xfrm>
            <a:off x="5324315" y="1926066"/>
            <a:ext cx="6197668" cy="3005868"/>
          </a:xfrm>
          <a:prstGeom prst="rect">
            <a:avLst/>
          </a:prstGeom>
        </p:spPr>
      </p:pic>
    </p:spTree>
    <p:extLst>
      <p:ext uri="{BB962C8B-B14F-4D97-AF65-F5344CB8AC3E}">
        <p14:creationId xmlns:p14="http://schemas.microsoft.com/office/powerpoint/2010/main" val="3778090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938D9-0858-7498-1586-C16740008F2C}"/>
              </a:ext>
            </a:extLst>
          </p:cNvPr>
          <p:cNvSpPr>
            <a:spLocks noGrp="1"/>
          </p:cNvSpPr>
          <p:nvPr>
            <p:ph type="title"/>
          </p:nvPr>
        </p:nvSpPr>
        <p:spPr>
          <a:xfrm>
            <a:off x="924443" y="1023257"/>
            <a:ext cx="3732902" cy="4570457"/>
          </a:xfrm>
          <a:effectLst/>
        </p:spPr>
        <p:txBody>
          <a:bodyPr>
            <a:normAutofit/>
          </a:bodyPr>
          <a:lstStyle/>
          <a:p>
            <a:pPr algn="l"/>
            <a:r>
              <a:rPr lang="en-SG" dirty="0"/>
              <a:t>Summary</a:t>
            </a:r>
            <a:endParaRPr lang="en-SG"/>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99053A-8180-A575-C1B0-60DB9C943C02}"/>
              </a:ext>
            </a:extLst>
          </p:cNvPr>
          <p:cNvSpPr>
            <a:spLocks noGrp="1"/>
          </p:cNvSpPr>
          <p:nvPr>
            <p:ph idx="1"/>
          </p:nvPr>
        </p:nvSpPr>
        <p:spPr>
          <a:xfrm>
            <a:off x="5252560" y="1023257"/>
            <a:ext cx="6025645" cy="4570457"/>
          </a:xfrm>
          <a:effectLst/>
        </p:spPr>
        <p:txBody>
          <a:bodyPr anchor="ctr">
            <a:normAutofit/>
          </a:bodyPr>
          <a:lstStyle/>
          <a:p>
            <a:endParaRPr lang="en-SG" sz="2100" dirty="0"/>
          </a:p>
          <a:p>
            <a:r>
              <a:rPr lang="en-SG" sz="2100" dirty="0"/>
              <a:t>Build a comprehensive CI/CD pipeline for Company ABC's Python system monitoring script, involving Jenkins, Ansible, Docker, and Kubernetes. Stages include version control, Jenkins CI with unit testing, Ansible provisioning, integration testing, and CD with production deployment. Jenkins is containerized and orchestrated by Kubernetes. Implement monitoring, security, and documentation for a robust, automated, and scalable pipeline. Continuous improvement through feedback loops ensures ongoing optimization.</a:t>
            </a:r>
          </a:p>
        </p:txBody>
      </p:sp>
    </p:spTree>
    <p:extLst>
      <p:ext uri="{BB962C8B-B14F-4D97-AF65-F5344CB8AC3E}">
        <p14:creationId xmlns:p14="http://schemas.microsoft.com/office/powerpoint/2010/main" val="147522207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938D9-0858-7498-1586-C16740008F2C}"/>
              </a:ext>
            </a:extLst>
          </p:cNvPr>
          <p:cNvSpPr>
            <a:spLocks noGrp="1"/>
          </p:cNvSpPr>
          <p:nvPr>
            <p:ph type="title"/>
          </p:nvPr>
        </p:nvSpPr>
        <p:spPr>
          <a:xfrm>
            <a:off x="695916" y="1078264"/>
            <a:ext cx="3422930" cy="4701473"/>
          </a:xfrm>
        </p:spPr>
        <p:txBody>
          <a:bodyPr>
            <a:normAutofit/>
          </a:bodyPr>
          <a:lstStyle/>
          <a:p>
            <a:pPr algn="r"/>
            <a:r>
              <a:rPr lang="en-SG" sz="4400">
                <a:solidFill>
                  <a:srgbClr val="FFFFFF"/>
                </a:solidFill>
              </a:rPr>
              <a:t>Summary</a:t>
            </a:r>
          </a:p>
        </p:txBody>
      </p:sp>
      <p:sp>
        <p:nvSpPr>
          <p:cNvPr id="3" name="Content Placeholder 2">
            <a:extLst>
              <a:ext uri="{FF2B5EF4-FFF2-40B4-BE49-F238E27FC236}">
                <a16:creationId xmlns:a16="http://schemas.microsoft.com/office/drawing/2014/main" id="{8599053A-8180-A575-C1B0-60DB9C943C02}"/>
              </a:ext>
            </a:extLst>
          </p:cNvPr>
          <p:cNvSpPr>
            <a:spLocks noGrp="1"/>
          </p:cNvSpPr>
          <p:nvPr>
            <p:ph idx="1"/>
          </p:nvPr>
        </p:nvSpPr>
        <p:spPr>
          <a:xfrm>
            <a:off x="5114167" y="1078263"/>
            <a:ext cx="6117578" cy="4701474"/>
          </a:xfrm>
          <a:effectLst/>
        </p:spPr>
        <p:txBody>
          <a:bodyPr anchor="ctr">
            <a:noAutofit/>
          </a:bodyPr>
          <a:lstStyle/>
          <a:p>
            <a:pPr>
              <a:lnSpc>
                <a:spcPct val="100000"/>
              </a:lnSpc>
            </a:pPr>
            <a:r>
              <a:rPr lang="en-GB" sz="800" dirty="0"/>
              <a:t>Python CI/CD pipeline is not working as expected, it can be due to various reasons. Here are common challenges and troubleshooting steps:</a:t>
            </a:r>
          </a:p>
          <a:p>
            <a:pPr>
              <a:lnSpc>
                <a:spcPct val="100000"/>
              </a:lnSpc>
            </a:pPr>
            <a:r>
              <a:rPr lang="en-GB" sz="800" dirty="0"/>
              <a:t>Incorrect Pipeline Configuration:</a:t>
            </a:r>
          </a:p>
          <a:p>
            <a:pPr>
              <a:lnSpc>
                <a:spcPct val="100000"/>
              </a:lnSpc>
            </a:pPr>
            <a:r>
              <a:rPr lang="en-GB" sz="800" dirty="0"/>
              <a:t>Issue: Check the </a:t>
            </a:r>
            <a:r>
              <a:rPr lang="en-GB" sz="800" dirty="0" err="1"/>
              <a:t>Jenkinsfile</a:t>
            </a:r>
            <a:r>
              <a:rPr lang="en-GB" sz="800" dirty="0"/>
              <a:t> or pipeline script for syntax errors, misconfigurations, or missing stages.</a:t>
            </a:r>
          </a:p>
          <a:p>
            <a:pPr>
              <a:lnSpc>
                <a:spcPct val="100000"/>
              </a:lnSpc>
            </a:pPr>
            <a:r>
              <a:rPr lang="en-GB" sz="800" dirty="0"/>
              <a:t>Solution: Review and correct the pipeline configuration to ensure it accurately reflects the intended workflow.</a:t>
            </a:r>
          </a:p>
          <a:p>
            <a:pPr>
              <a:lnSpc>
                <a:spcPct val="100000"/>
              </a:lnSpc>
            </a:pPr>
            <a:r>
              <a:rPr lang="en-GB" sz="800" dirty="0"/>
              <a:t>Dependency Issues:</a:t>
            </a:r>
          </a:p>
          <a:p>
            <a:pPr>
              <a:lnSpc>
                <a:spcPct val="100000"/>
              </a:lnSpc>
            </a:pPr>
            <a:r>
              <a:rPr lang="en-GB" sz="800" dirty="0"/>
              <a:t>Issue: Incorrect or missing dependencies in the Python script or the build environment.</a:t>
            </a:r>
          </a:p>
          <a:p>
            <a:pPr>
              <a:lnSpc>
                <a:spcPct val="100000"/>
              </a:lnSpc>
            </a:pPr>
            <a:r>
              <a:rPr lang="en-GB" sz="800" dirty="0"/>
              <a:t>Solution: Verify that all required dependencies are specified and properly installed. Consider using virtual environments to isolate dependencies.</a:t>
            </a:r>
          </a:p>
          <a:p>
            <a:pPr>
              <a:lnSpc>
                <a:spcPct val="100000"/>
              </a:lnSpc>
            </a:pPr>
            <a:r>
              <a:rPr lang="en-GB" sz="800" dirty="0"/>
              <a:t>Versioning and Compatibility:</a:t>
            </a:r>
          </a:p>
          <a:p>
            <a:pPr>
              <a:lnSpc>
                <a:spcPct val="100000"/>
              </a:lnSpc>
            </a:pPr>
            <a:r>
              <a:rPr lang="en-GB" sz="800" dirty="0"/>
              <a:t>Issue: Mismatched Python versions or library versions between development and deployment environments.</a:t>
            </a:r>
          </a:p>
          <a:p>
            <a:pPr>
              <a:lnSpc>
                <a:spcPct val="100000"/>
              </a:lnSpc>
            </a:pPr>
            <a:r>
              <a:rPr lang="en-GB" sz="800" dirty="0"/>
              <a:t>Solution: Standardize Python versions and dependencies across environments. Use virtual environments or containerization to maintain consistency.</a:t>
            </a:r>
          </a:p>
          <a:p>
            <a:pPr>
              <a:lnSpc>
                <a:spcPct val="100000"/>
              </a:lnSpc>
            </a:pPr>
            <a:r>
              <a:rPr lang="en-GB" sz="800" dirty="0"/>
              <a:t>Network or Connectivity Issues:</a:t>
            </a:r>
          </a:p>
          <a:p>
            <a:pPr>
              <a:lnSpc>
                <a:spcPct val="100000"/>
              </a:lnSpc>
            </a:pPr>
            <a:r>
              <a:rPr lang="en-GB" sz="800" dirty="0"/>
              <a:t>Issue: Problems accessing external repositories or services for dependencies.</a:t>
            </a:r>
          </a:p>
          <a:p>
            <a:pPr>
              <a:lnSpc>
                <a:spcPct val="100000"/>
              </a:lnSpc>
            </a:pPr>
            <a:r>
              <a:rPr lang="en-GB" sz="800" dirty="0"/>
              <a:t>Solution: Ensure that the CI/CD environment has internet access and can reach necessary repositories. Check proxy settings if applicable.</a:t>
            </a:r>
          </a:p>
          <a:p>
            <a:pPr>
              <a:lnSpc>
                <a:spcPct val="100000"/>
              </a:lnSpc>
            </a:pPr>
            <a:r>
              <a:rPr lang="en-GB" sz="800" dirty="0"/>
              <a:t>Incomplete or Failed Tests:</a:t>
            </a:r>
          </a:p>
          <a:p>
            <a:pPr>
              <a:lnSpc>
                <a:spcPct val="100000"/>
              </a:lnSpc>
            </a:pPr>
            <a:r>
              <a:rPr lang="en-GB" sz="800" dirty="0"/>
              <a:t>Issue: Unit tests or integration tests are failing, preventing the pipeline from progressing.</a:t>
            </a:r>
          </a:p>
          <a:p>
            <a:pPr>
              <a:lnSpc>
                <a:spcPct val="100000"/>
              </a:lnSpc>
            </a:pPr>
            <a:r>
              <a:rPr lang="en-GB" sz="800" dirty="0"/>
              <a:t>Solution: Investigate the test failures, fix issues in the code, and ensure that tests cover relevant scenarios. Improve test reporting for better diagnostics.</a:t>
            </a:r>
          </a:p>
          <a:p>
            <a:pPr>
              <a:lnSpc>
                <a:spcPct val="100000"/>
              </a:lnSpc>
            </a:pPr>
            <a:r>
              <a:rPr lang="en-GB" sz="800" dirty="0"/>
              <a:t>Misconfigured Jenkins Agent:</a:t>
            </a:r>
          </a:p>
          <a:p>
            <a:pPr>
              <a:lnSpc>
                <a:spcPct val="100000"/>
              </a:lnSpc>
            </a:pPr>
            <a:r>
              <a:rPr lang="en-GB" sz="800" dirty="0"/>
              <a:t>Issue: Jenkins agents are misconfigured or not properly connected.</a:t>
            </a:r>
          </a:p>
          <a:p>
            <a:pPr>
              <a:lnSpc>
                <a:spcPct val="100000"/>
              </a:lnSpc>
            </a:pPr>
            <a:r>
              <a:rPr lang="en-GB" sz="800" dirty="0"/>
              <a:t>Solution: Verify that Jenkins agents are correctly configured and connected to the master. Ensure proper agent labels and availability..</a:t>
            </a:r>
            <a:endParaRPr lang="en-SG" sz="800" dirty="0"/>
          </a:p>
        </p:txBody>
      </p:sp>
    </p:spTree>
    <p:extLst>
      <p:ext uri="{BB962C8B-B14F-4D97-AF65-F5344CB8AC3E}">
        <p14:creationId xmlns:p14="http://schemas.microsoft.com/office/powerpoint/2010/main" val="347913965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938D9-0858-7498-1586-C16740008F2C}"/>
              </a:ext>
            </a:extLst>
          </p:cNvPr>
          <p:cNvSpPr>
            <a:spLocks noGrp="1"/>
          </p:cNvSpPr>
          <p:nvPr>
            <p:ph type="title"/>
          </p:nvPr>
        </p:nvSpPr>
        <p:spPr>
          <a:xfrm>
            <a:off x="695916" y="1078264"/>
            <a:ext cx="3422930" cy="4701473"/>
          </a:xfrm>
        </p:spPr>
        <p:txBody>
          <a:bodyPr>
            <a:normAutofit/>
          </a:bodyPr>
          <a:lstStyle/>
          <a:p>
            <a:pPr algn="r"/>
            <a:r>
              <a:rPr lang="en-SG" sz="4400" dirty="0">
                <a:solidFill>
                  <a:srgbClr val="FFFFFF"/>
                </a:solidFill>
              </a:rPr>
              <a:t>Summary</a:t>
            </a:r>
          </a:p>
        </p:txBody>
      </p:sp>
      <p:sp>
        <p:nvSpPr>
          <p:cNvPr id="3" name="Content Placeholder 2">
            <a:extLst>
              <a:ext uri="{FF2B5EF4-FFF2-40B4-BE49-F238E27FC236}">
                <a16:creationId xmlns:a16="http://schemas.microsoft.com/office/drawing/2014/main" id="{8599053A-8180-A575-C1B0-60DB9C943C02}"/>
              </a:ext>
            </a:extLst>
          </p:cNvPr>
          <p:cNvSpPr>
            <a:spLocks noGrp="1"/>
          </p:cNvSpPr>
          <p:nvPr>
            <p:ph idx="1"/>
          </p:nvPr>
        </p:nvSpPr>
        <p:spPr>
          <a:xfrm>
            <a:off x="5114167" y="1078263"/>
            <a:ext cx="6117578" cy="4701474"/>
          </a:xfrm>
          <a:effectLst/>
        </p:spPr>
        <p:txBody>
          <a:bodyPr anchor="ctr">
            <a:noAutofit/>
          </a:bodyPr>
          <a:lstStyle/>
          <a:p>
            <a:pPr>
              <a:lnSpc>
                <a:spcPct val="100000"/>
              </a:lnSpc>
            </a:pPr>
            <a:r>
              <a:rPr lang="en-GB" sz="800" dirty="0"/>
              <a:t>Authentication and Permissions:</a:t>
            </a:r>
          </a:p>
          <a:p>
            <a:pPr>
              <a:lnSpc>
                <a:spcPct val="100000"/>
              </a:lnSpc>
            </a:pPr>
            <a:r>
              <a:rPr lang="en-GB" sz="800" dirty="0"/>
              <a:t>Issue: Insufficient permissions for Jenkins to access the version control system, artifact repositories, or deployment targets.</a:t>
            </a:r>
          </a:p>
          <a:p>
            <a:pPr>
              <a:lnSpc>
                <a:spcPct val="100000"/>
              </a:lnSpc>
            </a:pPr>
            <a:r>
              <a:rPr lang="en-GB" sz="800" dirty="0"/>
              <a:t>Solution: Check and update credentials in Jenkins for accessing repositories and other external systems. Verify that the necessary permissions are granted.</a:t>
            </a:r>
          </a:p>
          <a:p>
            <a:pPr>
              <a:lnSpc>
                <a:spcPct val="100000"/>
              </a:lnSpc>
            </a:pPr>
            <a:r>
              <a:rPr lang="en-GB" sz="800" dirty="0"/>
              <a:t>Artifact Management Issues:</a:t>
            </a:r>
          </a:p>
          <a:p>
            <a:pPr>
              <a:lnSpc>
                <a:spcPct val="100000"/>
              </a:lnSpc>
            </a:pPr>
            <a:r>
              <a:rPr lang="en-GB" sz="800" dirty="0"/>
              <a:t>Issue: Artifacts are not being generated or stored correctly.</a:t>
            </a:r>
          </a:p>
          <a:p>
            <a:pPr>
              <a:lnSpc>
                <a:spcPct val="100000"/>
              </a:lnSpc>
            </a:pPr>
            <a:r>
              <a:rPr lang="en-GB" sz="800" dirty="0"/>
              <a:t>Solution: Confirm that the artifact generation and storage steps are properly configured in the pipeline. Check for any errors in the artifact creation process.</a:t>
            </a:r>
          </a:p>
          <a:p>
            <a:pPr>
              <a:lnSpc>
                <a:spcPct val="100000"/>
              </a:lnSpc>
            </a:pPr>
            <a:r>
              <a:rPr lang="en-GB" sz="800" dirty="0"/>
              <a:t>Logging and Debugging:</a:t>
            </a:r>
          </a:p>
          <a:p>
            <a:pPr>
              <a:lnSpc>
                <a:spcPct val="100000"/>
              </a:lnSpc>
            </a:pPr>
            <a:r>
              <a:rPr lang="en-GB" sz="800" dirty="0"/>
              <a:t>Issue: Inadequate logging and debugging information to identify the root cause.</a:t>
            </a:r>
          </a:p>
          <a:p>
            <a:pPr>
              <a:lnSpc>
                <a:spcPct val="100000"/>
              </a:lnSpc>
            </a:pPr>
            <a:r>
              <a:rPr lang="en-GB" sz="800" dirty="0"/>
              <a:t>Solution: Enhance logging in the pipeline stages and scripts. Enable debugging options where necessary. Inspect Jenkins logs and console output for errors.</a:t>
            </a:r>
          </a:p>
          <a:p>
            <a:pPr>
              <a:lnSpc>
                <a:spcPct val="100000"/>
              </a:lnSpc>
            </a:pPr>
            <a:r>
              <a:rPr lang="en-GB" sz="800" dirty="0"/>
              <a:t>Pipeline Environment:</a:t>
            </a:r>
          </a:p>
          <a:p>
            <a:pPr>
              <a:lnSpc>
                <a:spcPct val="100000"/>
              </a:lnSpc>
            </a:pPr>
            <a:r>
              <a:rPr lang="en-GB" sz="800" dirty="0"/>
              <a:t>Issue: Pipeline is running in an environment with different characteristics than expected (e.g., different operating system, Python version).</a:t>
            </a:r>
          </a:p>
          <a:p>
            <a:pPr>
              <a:lnSpc>
                <a:spcPct val="100000"/>
              </a:lnSpc>
            </a:pPr>
            <a:r>
              <a:rPr lang="en-GB" sz="800" dirty="0"/>
              <a:t>Solution: Ensure that the pipeline environment matches the expected runtime environment. Use Docker containers or virtual machines to create consistent build environments.</a:t>
            </a:r>
          </a:p>
          <a:p>
            <a:pPr>
              <a:lnSpc>
                <a:spcPct val="100000"/>
              </a:lnSpc>
            </a:pPr>
            <a:r>
              <a:rPr lang="en-GB" sz="800" dirty="0"/>
              <a:t>External Service Outages:</a:t>
            </a:r>
          </a:p>
          <a:p>
            <a:pPr>
              <a:lnSpc>
                <a:spcPct val="100000"/>
              </a:lnSpc>
            </a:pPr>
            <a:r>
              <a:rPr lang="en-GB" sz="800" dirty="0"/>
              <a:t>Issue: External services, such as version control or artifact repositories, are experiencing outages.</a:t>
            </a:r>
          </a:p>
          <a:p>
            <a:pPr>
              <a:lnSpc>
                <a:spcPct val="100000"/>
              </a:lnSpc>
            </a:pPr>
            <a:r>
              <a:rPr lang="en-GB" sz="800" dirty="0"/>
              <a:t>Solution: Check the status of external services and wait for them to become available. Implement retry mechanisms in the pipeline for robustness.</a:t>
            </a:r>
          </a:p>
          <a:p>
            <a:pPr>
              <a:lnSpc>
                <a:spcPct val="100000"/>
              </a:lnSpc>
            </a:pPr>
            <a:r>
              <a:rPr lang="en-GB" sz="800" dirty="0"/>
              <a:t>Pipeline Optimization:</a:t>
            </a:r>
          </a:p>
          <a:p>
            <a:pPr>
              <a:lnSpc>
                <a:spcPct val="100000"/>
              </a:lnSpc>
            </a:pPr>
            <a:r>
              <a:rPr lang="en-GB" sz="800" dirty="0"/>
              <a:t>Issue: Inefficient or poorly optimized pipeline configurations.</a:t>
            </a:r>
          </a:p>
          <a:p>
            <a:pPr>
              <a:lnSpc>
                <a:spcPct val="100000"/>
              </a:lnSpc>
            </a:pPr>
            <a:r>
              <a:rPr lang="en-GB" sz="800" dirty="0"/>
              <a:t>Solution: Review the pipeline for areas of optimization. Minimize redundant steps, parallelize where possible, and optimize resource usage.</a:t>
            </a:r>
            <a:endParaRPr lang="en-SG" sz="800" dirty="0"/>
          </a:p>
        </p:txBody>
      </p:sp>
    </p:spTree>
    <p:extLst>
      <p:ext uri="{BB962C8B-B14F-4D97-AF65-F5344CB8AC3E}">
        <p14:creationId xmlns:p14="http://schemas.microsoft.com/office/powerpoint/2010/main" val="2518173629"/>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AAB769-9635-4A0E-8861-BB3FE839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59ADB-8EA9-190C-D6CE-68CE77196949}"/>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t>Q&amp;A Session</a:t>
            </a:r>
          </a:p>
        </p:txBody>
      </p:sp>
      <p:pic>
        <p:nvPicPr>
          <p:cNvPr id="11" name="Picture 10">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Picture 4" descr="Question mark on green pastel background">
            <a:extLst>
              <a:ext uri="{FF2B5EF4-FFF2-40B4-BE49-F238E27FC236}">
                <a16:creationId xmlns:a16="http://schemas.microsoft.com/office/drawing/2014/main" id="{87C098F4-A51F-3C9C-8400-2D310AE2A5F7}"/>
              </a:ext>
            </a:extLst>
          </p:cNvPr>
          <p:cNvPicPr>
            <a:picLocks noChangeAspect="1"/>
          </p:cNvPicPr>
          <p:nvPr/>
        </p:nvPicPr>
        <p:blipFill rotWithShape="1">
          <a:blip r:embed="rId4"/>
          <a:srcRect l="44998" r="5006"/>
          <a:stretch/>
        </p:blipFill>
        <p:spPr>
          <a:xfrm>
            <a:off x="20" y="10"/>
            <a:ext cx="4571629" cy="6857990"/>
          </a:xfrm>
          <a:prstGeom prst="rect">
            <a:avLst/>
          </a:prstGeom>
        </p:spPr>
      </p:pic>
    </p:spTree>
    <p:extLst>
      <p:ext uri="{BB962C8B-B14F-4D97-AF65-F5344CB8AC3E}">
        <p14:creationId xmlns:p14="http://schemas.microsoft.com/office/powerpoint/2010/main" val="2434057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2FE61-1C6B-ED3E-12F5-073D3F963B04}"/>
              </a:ext>
            </a:extLst>
          </p:cNvPr>
          <p:cNvSpPr>
            <a:spLocks noGrp="1"/>
          </p:cNvSpPr>
          <p:nvPr>
            <p:ph type="title"/>
          </p:nvPr>
        </p:nvSpPr>
        <p:spPr>
          <a:xfrm>
            <a:off x="1370693" y="4243997"/>
            <a:ext cx="9440034" cy="1059644"/>
          </a:xfrm>
        </p:spPr>
        <p:txBody>
          <a:bodyPr vert="horz" lIns="91440" tIns="45720" rIns="91440" bIns="45720" rtlCol="0" anchor="b">
            <a:normAutofit/>
          </a:bodyPr>
          <a:lstStyle/>
          <a:p>
            <a:r>
              <a:rPr lang="en-US" sz="4800"/>
              <a:t>Thank You</a:t>
            </a:r>
          </a:p>
        </p:txBody>
      </p:sp>
      <p:pic>
        <p:nvPicPr>
          <p:cNvPr id="12" name="Picture 11">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376928" y="559759"/>
            <a:ext cx="3438144" cy="3438144"/>
          </a:xfrm>
          <a:prstGeom prst="rect">
            <a:avLst/>
          </a:prstGeom>
        </p:spPr>
      </p:pic>
      <p:pic>
        <p:nvPicPr>
          <p:cNvPr id="7" name="Graphic 6" descr="Smiling Face with No Fill">
            <a:extLst>
              <a:ext uri="{FF2B5EF4-FFF2-40B4-BE49-F238E27FC236}">
                <a16:creationId xmlns:a16="http://schemas.microsoft.com/office/drawing/2014/main" id="{F063F598-671A-75A5-E388-274F91331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7334" y="670165"/>
            <a:ext cx="3217333" cy="3217333"/>
          </a:xfrm>
          <a:prstGeom prst="rect">
            <a:avLst/>
          </a:prstGeom>
        </p:spPr>
      </p:pic>
    </p:spTree>
    <p:extLst>
      <p:ext uri="{BB962C8B-B14F-4D97-AF65-F5344CB8AC3E}">
        <p14:creationId xmlns:p14="http://schemas.microsoft.com/office/powerpoint/2010/main" val="87638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47AB4578-4DB0-0DE6-538E-4AB2A4138C16}"/>
              </a:ext>
            </a:extLst>
          </p:cNvPr>
          <p:cNvPicPr>
            <a:picLocks noChangeAspect="1"/>
          </p:cNvPicPr>
          <p:nvPr/>
        </p:nvPicPr>
        <p:blipFill rotWithShape="1">
          <a:blip r:embed="rId3"/>
          <a:srcRect l="25802" r="24198"/>
          <a:stretch/>
        </p:blipFill>
        <p:spPr>
          <a:xfrm>
            <a:off x="-8622" y="10"/>
            <a:ext cx="6096000" cy="6857990"/>
          </a:xfrm>
          <a:prstGeom prst="rect">
            <a:avLst/>
          </a:prstGeom>
        </p:spPr>
      </p:pic>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10A3D77-7176-35F6-EE29-49C612D585E3}"/>
              </a:ext>
            </a:extLst>
          </p:cNvPr>
          <p:cNvSpPr>
            <a:spLocks noGrp="1"/>
          </p:cNvSpPr>
          <p:nvPr>
            <p:ph type="title"/>
          </p:nvPr>
        </p:nvSpPr>
        <p:spPr>
          <a:xfrm>
            <a:off x="6900493" y="609600"/>
            <a:ext cx="4538124" cy="970450"/>
          </a:xfrm>
        </p:spPr>
        <p:txBody>
          <a:bodyPr anchor="b">
            <a:normAutofit/>
          </a:bodyPr>
          <a:lstStyle/>
          <a:p>
            <a:pPr algn="l"/>
            <a:r>
              <a:rPr lang="en-SG" sz="3200" dirty="0"/>
              <a:t>Purpose of a CI/CD Pipeline</a:t>
            </a:r>
          </a:p>
        </p:txBody>
      </p:sp>
      <p:sp>
        <p:nvSpPr>
          <p:cNvPr id="3" name="Content Placeholder 2">
            <a:extLst>
              <a:ext uri="{FF2B5EF4-FFF2-40B4-BE49-F238E27FC236}">
                <a16:creationId xmlns:a16="http://schemas.microsoft.com/office/drawing/2014/main" id="{7E3E563C-99CC-8EB6-C85F-28B4A4C0D625}"/>
              </a:ext>
            </a:extLst>
          </p:cNvPr>
          <p:cNvSpPr>
            <a:spLocks noGrp="1"/>
          </p:cNvSpPr>
          <p:nvPr>
            <p:ph idx="1"/>
          </p:nvPr>
        </p:nvSpPr>
        <p:spPr>
          <a:xfrm>
            <a:off x="6900493" y="1732449"/>
            <a:ext cx="4403596" cy="4058751"/>
          </a:xfrm>
        </p:spPr>
        <p:txBody>
          <a:bodyPr anchor="t">
            <a:normAutofit/>
          </a:bodyPr>
          <a:lstStyle/>
          <a:p>
            <a:pPr>
              <a:lnSpc>
                <a:spcPct val="100000"/>
              </a:lnSpc>
            </a:pPr>
            <a:r>
              <a:rPr lang="en-GB" sz="1100" b="0" i="0" dirty="0">
                <a:effectLst/>
                <a:latin typeface="Söhne"/>
              </a:rPr>
              <a:t>The purpose of a CI/CD pipeline is to automate and streamline the processes involved in software development, testing, and deployment. This approach offers several benefits to development teams and organizations:</a:t>
            </a:r>
          </a:p>
          <a:p>
            <a:pPr marL="494100" indent="-457200">
              <a:lnSpc>
                <a:spcPct val="100000"/>
              </a:lnSpc>
              <a:buFont typeface="+mj-lt"/>
              <a:buAutoNum type="arabicPeriod"/>
            </a:pPr>
            <a:r>
              <a:rPr lang="en-SG" sz="1100" b="1" i="0" dirty="0">
                <a:effectLst/>
                <a:latin typeface="Söhne"/>
              </a:rPr>
              <a:t>Faster Release Cycles</a:t>
            </a:r>
            <a:endParaRPr lang="en-GB" sz="1100" dirty="0">
              <a:effectLst/>
              <a:latin typeface="Söhne"/>
            </a:endParaRPr>
          </a:p>
          <a:p>
            <a:pPr marL="494100" indent="-457200">
              <a:lnSpc>
                <a:spcPct val="100000"/>
              </a:lnSpc>
              <a:buFont typeface="+mj-lt"/>
              <a:buAutoNum type="arabicPeriod"/>
            </a:pPr>
            <a:r>
              <a:rPr lang="en-SG" sz="1100" b="1" i="0" dirty="0">
                <a:effectLst/>
                <a:latin typeface="Söhne"/>
              </a:rPr>
              <a:t>Reduced Manual Errors</a:t>
            </a:r>
            <a:endParaRPr lang="en-GB" sz="1100" b="1" i="0" dirty="0">
              <a:effectLst/>
              <a:latin typeface="Söhne"/>
            </a:endParaRPr>
          </a:p>
          <a:p>
            <a:pPr marL="494100" indent="-457200">
              <a:lnSpc>
                <a:spcPct val="100000"/>
              </a:lnSpc>
              <a:buFont typeface="+mj-lt"/>
              <a:buAutoNum type="arabicPeriod"/>
            </a:pPr>
            <a:r>
              <a:rPr lang="en-SG" sz="1100" b="1" i="0" dirty="0">
                <a:effectLst/>
                <a:latin typeface="Söhne"/>
              </a:rPr>
              <a:t>Consistency Across Environments</a:t>
            </a:r>
            <a:endParaRPr lang="en-GB" sz="1100" b="1" dirty="0">
              <a:effectLst/>
              <a:latin typeface="Söhne"/>
            </a:endParaRPr>
          </a:p>
          <a:p>
            <a:pPr marL="494100" indent="-457200">
              <a:lnSpc>
                <a:spcPct val="100000"/>
              </a:lnSpc>
              <a:buFont typeface="+mj-lt"/>
              <a:buAutoNum type="arabicPeriod"/>
            </a:pPr>
            <a:r>
              <a:rPr lang="en-SG" sz="1100" b="1" i="0" dirty="0">
                <a:effectLst/>
                <a:latin typeface="Söhne"/>
              </a:rPr>
              <a:t>Early Detection of Issues</a:t>
            </a:r>
            <a:endParaRPr lang="en-GB" sz="1100" b="1" i="0" dirty="0">
              <a:effectLst/>
              <a:latin typeface="Söhne"/>
            </a:endParaRPr>
          </a:p>
          <a:p>
            <a:pPr marL="494100" indent="-457200">
              <a:lnSpc>
                <a:spcPct val="100000"/>
              </a:lnSpc>
              <a:buFont typeface="+mj-lt"/>
              <a:buAutoNum type="arabicPeriod"/>
            </a:pPr>
            <a:r>
              <a:rPr lang="en-SG" sz="1100" b="1" i="0" dirty="0">
                <a:effectLst/>
                <a:latin typeface="Söhne"/>
              </a:rPr>
              <a:t>Efficient Collaboration</a:t>
            </a:r>
          </a:p>
          <a:p>
            <a:pPr marL="494100" indent="-457200">
              <a:lnSpc>
                <a:spcPct val="100000"/>
              </a:lnSpc>
              <a:buFont typeface="+mj-lt"/>
              <a:buAutoNum type="arabicPeriod"/>
            </a:pPr>
            <a:r>
              <a:rPr lang="en-SG" sz="1100" b="1" i="0" dirty="0">
                <a:effectLst/>
                <a:latin typeface="Söhne"/>
              </a:rPr>
              <a:t>Automated Testing</a:t>
            </a:r>
          </a:p>
          <a:p>
            <a:pPr marL="494100" indent="-457200">
              <a:lnSpc>
                <a:spcPct val="100000"/>
              </a:lnSpc>
              <a:buFont typeface="+mj-lt"/>
              <a:buAutoNum type="arabicPeriod"/>
            </a:pPr>
            <a:r>
              <a:rPr lang="en-SG" sz="1100" b="1" i="0" dirty="0">
                <a:effectLst/>
                <a:latin typeface="Söhne"/>
              </a:rPr>
              <a:t>Improved Code Quality</a:t>
            </a:r>
          </a:p>
          <a:p>
            <a:pPr marL="494100" indent="-457200">
              <a:lnSpc>
                <a:spcPct val="100000"/>
              </a:lnSpc>
              <a:buFont typeface="+mj-lt"/>
              <a:buAutoNum type="arabicPeriod"/>
            </a:pPr>
            <a:r>
              <a:rPr lang="en-SG" sz="1100" b="1" i="0" dirty="0">
                <a:effectLst/>
                <a:latin typeface="Söhne"/>
              </a:rPr>
              <a:t>Faster Time-to-Market</a:t>
            </a:r>
          </a:p>
          <a:p>
            <a:pPr marL="494100" indent="-457200">
              <a:lnSpc>
                <a:spcPct val="100000"/>
              </a:lnSpc>
              <a:buFont typeface="+mj-lt"/>
              <a:buAutoNum type="arabicPeriod"/>
            </a:pPr>
            <a:r>
              <a:rPr lang="en-SG" sz="1100" b="1" i="0" dirty="0">
                <a:effectLst/>
                <a:latin typeface="Söhne"/>
              </a:rPr>
              <a:t>Feedback Loop</a:t>
            </a:r>
            <a:endParaRPr lang="en-SG" sz="1100" b="1" dirty="0">
              <a:effectLst/>
              <a:latin typeface="Söhne"/>
            </a:endParaRPr>
          </a:p>
          <a:p>
            <a:pPr marL="494100" indent="-457200">
              <a:lnSpc>
                <a:spcPct val="100000"/>
              </a:lnSpc>
              <a:buFont typeface="+mj-lt"/>
              <a:buAutoNum type="arabicPeriod"/>
            </a:pPr>
            <a:r>
              <a:rPr lang="en-SG" sz="1100" b="1" i="0" dirty="0">
                <a:effectLst/>
                <a:latin typeface="Söhne"/>
              </a:rPr>
              <a:t>Scalability</a:t>
            </a:r>
            <a:endParaRPr lang="en-SG" sz="1100" dirty="0"/>
          </a:p>
        </p:txBody>
      </p:sp>
    </p:spTree>
    <p:extLst>
      <p:ext uri="{BB962C8B-B14F-4D97-AF65-F5344CB8AC3E}">
        <p14:creationId xmlns:p14="http://schemas.microsoft.com/office/powerpoint/2010/main" val="41362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r="125"/>
          <a:stretch/>
        </p:blipFill>
        <p:spPr>
          <a:xfrm>
            <a:off x="-8622" y="10"/>
            <a:ext cx="6096000" cy="6857990"/>
          </a:xfrm>
          <a:prstGeom prst="rect">
            <a:avLst/>
          </a:prstGeom>
        </p:spPr>
      </p:pic>
      <p:pic>
        <p:nvPicPr>
          <p:cNvPr id="41" name="Picture 4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GB" sz="3200" dirty="0"/>
              <a:t>Building an application CI/CD pipeline</a:t>
            </a:r>
            <a:r>
              <a:rPr lang="en-US" sz="3200" dirty="0"/>
              <a:t> steps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a:lnSpc>
                <a:spcPct val="100000"/>
              </a:lnSpc>
            </a:pPr>
            <a:r>
              <a:rPr lang="en-GB" sz="1500" dirty="0"/>
              <a:t>Install ansible for configuration management to install docker</a:t>
            </a:r>
            <a:endParaRPr lang="en-US" sz="1500" dirty="0"/>
          </a:p>
          <a:p>
            <a:pPr>
              <a:lnSpc>
                <a:spcPct val="100000"/>
              </a:lnSpc>
            </a:pPr>
            <a:r>
              <a:rPr lang="en-US" sz="1500" dirty="0"/>
              <a:t>Install a single Kubernetes cluster</a:t>
            </a:r>
          </a:p>
          <a:p>
            <a:pPr>
              <a:lnSpc>
                <a:spcPct val="100000"/>
              </a:lnSpc>
            </a:pPr>
            <a:r>
              <a:rPr lang="en-GB" sz="1500" dirty="0"/>
              <a:t>Provision a Jenkins master pod in the Kubernetes cluster</a:t>
            </a:r>
            <a:endParaRPr lang="en-US" sz="1500" dirty="0"/>
          </a:p>
          <a:p>
            <a:pPr>
              <a:lnSpc>
                <a:spcPct val="100000"/>
              </a:lnSpc>
            </a:pPr>
            <a:r>
              <a:rPr lang="en-GB" sz="1500" dirty="0"/>
              <a:t>Configure Jenkins and install all necessary plugins</a:t>
            </a:r>
            <a:endParaRPr lang="en-US" sz="1500" dirty="0"/>
          </a:p>
          <a:p>
            <a:pPr>
              <a:lnSpc>
                <a:spcPct val="100000"/>
              </a:lnSpc>
            </a:pPr>
            <a:r>
              <a:rPr lang="en-GB" sz="1500" dirty="0"/>
              <a:t>Create a Jenkins agent image with python support</a:t>
            </a:r>
            <a:endParaRPr lang="en-US" sz="1500" dirty="0"/>
          </a:p>
          <a:p>
            <a:pPr>
              <a:lnSpc>
                <a:spcPct val="100000"/>
              </a:lnSpc>
            </a:pPr>
            <a:r>
              <a:rPr lang="en-GB" sz="1500" dirty="0"/>
              <a:t>Use git to manage the python script changes</a:t>
            </a:r>
            <a:endParaRPr lang="en-US" sz="1500" dirty="0"/>
          </a:p>
          <a:p>
            <a:pPr>
              <a:lnSpc>
                <a:spcPct val="100000"/>
              </a:lnSpc>
            </a:pPr>
            <a:r>
              <a:rPr lang="en-GB" sz="1500" dirty="0"/>
              <a:t>Create a python script with menu selection for system status monitoring </a:t>
            </a:r>
            <a:endParaRPr lang="en-US" sz="1500" dirty="0"/>
          </a:p>
          <a:p>
            <a:pPr>
              <a:lnSpc>
                <a:spcPct val="100000"/>
              </a:lnSpc>
            </a:pPr>
            <a:r>
              <a:rPr lang="en-GB" sz="1500" dirty="0"/>
              <a:t>Create a multistage Jenkins pipeline to integrate, test and deploy the python script</a:t>
            </a:r>
            <a:endParaRPr lang="en-US" sz="1500" dirty="0"/>
          </a:p>
          <a:p>
            <a:pPr>
              <a:lnSpc>
                <a:spcPct val="100000"/>
              </a:lnSpc>
            </a:pPr>
            <a:endParaRPr lang="en-US" sz="1500" dirty="0"/>
          </a:p>
        </p:txBody>
      </p:sp>
    </p:spTree>
    <p:extLst>
      <p:ext uri="{BB962C8B-B14F-4D97-AF65-F5344CB8AC3E}">
        <p14:creationId xmlns:p14="http://schemas.microsoft.com/office/powerpoint/2010/main" val="322023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5EAF-07AD-12CA-17C9-8C0DF38BE85A}"/>
              </a:ext>
            </a:extLst>
          </p:cNvPr>
          <p:cNvSpPr>
            <a:spLocks noGrp="1"/>
          </p:cNvSpPr>
          <p:nvPr>
            <p:ph type="title"/>
          </p:nvPr>
        </p:nvSpPr>
        <p:spPr>
          <a:xfrm>
            <a:off x="913795" y="965196"/>
            <a:ext cx="3153952" cy="1329769"/>
          </a:xfrm>
        </p:spPr>
        <p:txBody>
          <a:bodyPr>
            <a:normAutofit/>
          </a:bodyPr>
          <a:lstStyle/>
          <a:p>
            <a:pPr algn="l"/>
            <a:r>
              <a:rPr lang="en-GB" sz="2200"/>
              <a:t>Task 1: Install ansible for configuration management to install docker.</a:t>
            </a:r>
            <a:endParaRPr lang="en-SG" sz="2200"/>
          </a:p>
        </p:txBody>
      </p:sp>
      <p:sp>
        <p:nvSpPr>
          <p:cNvPr id="9" name="Content Placeholder 8">
            <a:extLst>
              <a:ext uri="{FF2B5EF4-FFF2-40B4-BE49-F238E27FC236}">
                <a16:creationId xmlns:a16="http://schemas.microsoft.com/office/drawing/2014/main" id="{5E7FED20-125F-3924-021A-CA0136EE943D}"/>
              </a:ext>
            </a:extLst>
          </p:cNvPr>
          <p:cNvSpPr>
            <a:spLocks noGrp="1"/>
          </p:cNvSpPr>
          <p:nvPr>
            <p:ph idx="1"/>
          </p:nvPr>
        </p:nvSpPr>
        <p:spPr>
          <a:xfrm>
            <a:off x="913796" y="2450353"/>
            <a:ext cx="3153952" cy="3340847"/>
          </a:xfrm>
        </p:spPr>
        <p:txBody>
          <a:bodyPr>
            <a:normAutofit/>
          </a:bodyPr>
          <a:lstStyle/>
          <a:p>
            <a:endParaRPr lang="en-US" sz="1800" dirty="0"/>
          </a:p>
        </p:txBody>
      </p:sp>
      <p:sp>
        <p:nvSpPr>
          <p:cNvPr id="14" name="Rectangle 13">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4FDE46D-D79D-5BDA-806C-02BA8D55093F}"/>
              </a:ext>
            </a:extLst>
          </p:cNvPr>
          <p:cNvPicPr>
            <a:picLocks noChangeAspect="1"/>
          </p:cNvPicPr>
          <p:nvPr/>
        </p:nvPicPr>
        <p:blipFill>
          <a:blip r:embed="rId3"/>
          <a:stretch>
            <a:fillRect/>
          </a:stretch>
        </p:blipFill>
        <p:spPr>
          <a:xfrm>
            <a:off x="5120640" y="1461573"/>
            <a:ext cx="5676236" cy="3788887"/>
          </a:xfrm>
          <a:prstGeom prst="rect">
            <a:avLst/>
          </a:prstGeom>
        </p:spPr>
      </p:pic>
    </p:spTree>
    <p:extLst>
      <p:ext uri="{BB962C8B-B14F-4D97-AF65-F5344CB8AC3E}">
        <p14:creationId xmlns:p14="http://schemas.microsoft.com/office/powerpoint/2010/main" val="427570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D94E7-406B-BFBE-CE78-CABAC8711F2E}"/>
              </a:ext>
            </a:extLst>
          </p:cNvPr>
          <p:cNvSpPr>
            <a:spLocks noGrp="1"/>
          </p:cNvSpPr>
          <p:nvPr>
            <p:ph type="title"/>
          </p:nvPr>
        </p:nvSpPr>
        <p:spPr>
          <a:xfrm>
            <a:off x="913795" y="965196"/>
            <a:ext cx="3153952" cy="1329769"/>
          </a:xfrm>
        </p:spPr>
        <p:txBody>
          <a:bodyPr>
            <a:normAutofit/>
          </a:bodyPr>
          <a:lstStyle/>
          <a:p>
            <a:pPr algn="l"/>
            <a:r>
              <a:rPr lang="en-GB" sz="2800"/>
              <a:t>Task 2: Install a single Kubernetes cluster.</a:t>
            </a:r>
            <a:endParaRPr lang="en-SG" sz="2800"/>
          </a:p>
        </p:txBody>
      </p:sp>
      <p:sp>
        <p:nvSpPr>
          <p:cNvPr id="17" name="Content Placeholder 10">
            <a:extLst>
              <a:ext uri="{FF2B5EF4-FFF2-40B4-BE49-F238E27FC236}">
                <a16:creationId xmlns:a16="http://schemas.microsoft.com/office/drawing/2014/main" id="{71C4B8C3-EE83-065D-6A5D-3966C7B8EACC}"/>
              </a:ext>
            </a:extLst>
          </p:cNvPr>
          <p:cNvSpPr>
            <a:spLocks noGrp="1"/>
          </p:cNvSpPr>
          <p:nvPr>
            <p:ph idx="1"/>
          </p:nvPr>
        </p:nvSpPr>
        <p:spPr>
          <a:xfrm>
            <a:off x="913796" y="2450353"/>
            <a:ext cx="3153952" cy="3340847"/>
          </a:xfrm>
        </p:spPr>
        <p:txBody>
          <a:bodyPr>
            <a:normAutofit/>
          </a:bodyPr>
          <a:lstStyle/>
          <a:p>
            <a:endParaRPr lang="en-US" sz="1800"/>
          </a:p>
        </p:txBody>
      </p:sp>
      <p:sp>
        <p:nvSpPr>
          <p:cNvPr id="20" name="Rectangle 19">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14D40994-33D8-088D-053A-80D73777C32F}"/>
              </a:ext>
            </a:extLst>
          </p:cNvPr>
          <p:cNvPicPr>
            <a:picLocks noChangeAspect="1"/>
          </p:cNvPicPr>
          <p:nvPr/>
        </p:nvPicPr>
        <p:blipFill>
          <a:blip r:embed="rId3"/>
          <a:stretch>
            <a:fillRect/>
          </a:stretch>
        </p:blipFill>
        <p:spPr>
          <a:xfrm>
            <a:off x="5120640" y="2412343"/>
            <a:ext cx="5676236" cy="1887348"/>
          </a:xfrm>
          <a:prstGeom prst="rect">
            <a:avLst/>
          </a:prstGeom>
        </p:spPr>
      </p:pic>
    </p:spTree>
    <p:extLst>
      <p:ext uri="{BB962C8B-B14F-4D97-AF65-F5344CB8AC3E}">
        <p14:creationId xmlns:p14="http://schemas.microsoft.com/office/powerpoint/2010/main" val="296817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B044F-F985-E5DB-8DEA-CE0E64131172}"/>
              </a:ext>
            </a:extLst>
          </p:cNvPr>
          <p:cNvSpPr>
            <a:spLocks noGrp="1"/>
          </p:cNvSpPr>
          <p:nvPr>
            <p:ph type="title"/>
          </p:nvPr>
        </p:nvSpPr>
        <p:spPr>
          <a:xfrm>
            <a:off x="913795" y="965196"/>
            <a:ext cx="3153952" cy="1329769"/>
          </a:xfrm>
        </p:spPr>
        <p:txBody>
          <a:bodyPr>
            <a:normAutofit/>
          </a:bodyPr>
          <a:lstStyle/>
          <a:p>
            <a:pPr algn="l"/>
            <a:r>
              <a:rPr lang="en-GB" sz="2600"/>
              <a:t>Task 3: Provision a Jenkins master pod in the Kubernetes cluster.</a:t>
            </a:r>
            <a:endParaRPr lang="en-SG" sz="2600"/>
          </a:p>
        </p:txBody>
      </p:sp>
      <p:sp>
        <p:nvSpPr>
          <p:cNvPr id="18" name="Content Placeholder 17">
            <a:extLst>
              <a:ext uri="{FF2B5EF4-FFF2-40B4-BE49-F238E27FC236}">
                <a16:creationId xmlns:a16="http://schemas.microsoft.com/office/drawing/2014/main" id="{689D2E51-5923-CE3C-F3F5-636678E5766C}"/>
              </a:ext>
            </a:extLst>
          </p:cNvPr>
          <p:cNvSpPr>
            <a:spLocks noGrp="1"/>
          </p:cNvSpPr>
          <p:nvPr>
            <p:ph idx="1"/>
          </p:nvPr>
        </p:nvSpPr>
        <p:spPr>
          <a:xfrm>
            <a:off x="913796" y="2450353"/>
            <a:ext cx="3153952" cy="3340847"/>
          </a:xfrm>
        </p:spPr>
        <p:txBody>
          <a:bodyPr>
            <a:normAutofit/>
          </a:bodyPr>
          <a:lstStyle/>
          <a:p>
            <a:endParaRPr lang="en-US" sz="1800"/>
          </a:p>
        </p:txBody>
      </p:sp>
      <p:sp>
        <p:nvSpPr>
          <p:cNvPr id="23" name="Rectangle 22">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4BAD4FF-609B-8FE1-28CA-8DEFB5CEBB84}"/>
              </a:ext>
            </a:extLst>
          </p:cNvPr>
          <p:cNvPicPr>
            <a:picLocks noChangeAspect="1"/>
          </p:cNvPicPr>
          <p:nvPr/>
        </p:nvPicPr>
        <p:blipFill>
          <a:blip r:embed="rId3"/>
          <a:stretch>
            <a:fillRect/>
          </a:stretch>
        </p:blipFill>
        <p:spPr>
          <a:xfrm>
            <a:off x="5120640" y="1685090"/>
            <a:ext cx="5676236" cy="3341853"/>
          </a:xfrm>
          <a:prstGeom prst="rect">
            <a:avLst/>
          </a:prstGeom>
        </p:spPr>
      </p:pic>
    </p:spTree>
    <p:extLst>
      <p:ext uri="{BB962C8B-B14F-4D97-AF65-F5344CB8AC3E}">
        <p14:creationId xmlns:p14="http://schemas.microsoft.com/office/powerpoint/2010/main" val="175559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B044F-F985-E5DB-8DEA-CE0E64131172}"/>
              </a:ext>
            </a:extLst>
          </p:cNvPr>
          <p:cNvSpPr>
            <a:spLocks noGrp="1"/>
          </p:cNvSpPr>
          <p:nvPr>
            <p:ph type="title"/>
          </p:nvPr>
        </p:nvSpPr>
        <p:spPr>
          <a:xfrm>
            <a:off x="913795" y="965196"/>
            <a:ext cx="3153952" cy="1329769"/>
          </a:xfrm>
        </p:spPr>
        <p:txBody>
          <a:bodyPr>
            <a:normAutofit/>
          </a:bodyPr>
          <a:lstStyle/>
          <a:p>
            <a:pPr algn="l"/>
            <a:r>
              <a:rPr lang="en-GB" sz="2600"/>
              <a:t>Task 3: Provision a Jenkins master pod in the Kubernetes cluster.</a:t>
            </a:r>
            <a:endParaRPr lang="en-SG" sz="2600"/>
          </a:p>
        </p:txBody>
      </p:sp>
      <p:sp>
        <p:nvSpPr>
          <p:cNvPr id="27" name="Content Placeholder 26">
            <a:extLst>
              <a:ext uri="{FF2B5EF4-FFF2-40B4-BE49-F238E27FC236}">
                <a16:creationId xmlns:a16="http://schemas.microsoft.com/office/drawing/2014/main" id="{A8410032-A6AE-5AE3-D20C-7901C3ADC15B}"/>
              </a:ext>
            </a:extLst>
          </p:cNvPr>
          <p:cNvSpPr>
            <a:spLocks noGrp="1"/>
          </p:cNvSpPr>
          <p:nvPr>
            <p:ph idx="1"/>
          </p:nvPr>
        </p:nvSpPr>
        <p:spPr>
          <a:xfrm>
            <a:off x="913796" y="2450353"/>
            <a:ext cx="3153952" cy="3340847"/>
          </a:xfrm>
        </p:spPr>
        <p:txBody>
          <a:bodyPr>
            <a:normAutofit/>
          </a:bodyPr>
          <a:lstStyle/>
          <a:p>
            <a:endParaRPr lang="en-US" sz="1800"/>
          </a:p>
        </p:txBody>
      </p:sp>
      <p:sp>
        <p:nvSpPr>
          <p:cNvPr id="32" name="Rectangle 3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8A77AB4-ECCB-4730-2B5A-3358DD109939}"/>
              </a:ext>
            </a:extLst>
          </p:cNvPr>
          <p:cNvPicPr>
            <a:picLocks noChangeAspect="1"/>
          </p:cNvPicPr>
          <p:nvPr/>
        </p:nvPicPr>
        <p:blipFill>
          <a:blip r:embed="rId3"/>
          <a:stretch>
            <a:fillRect/>
          </a:stretch>
        </p:blipFill>
        <p:spPr>
          <a:xfrm>
            <a:off x="5120640" y="2568439"/>
            <a:ext cx="5676236" cy="1575155"/>
          </a:xfrm>
          <a:prstGeom prst="rect">
            <a:avLst/>
          </a:prstGeom>
        </p:spPr>
      </p:pic>
    </p:spTree>
    <p:extLst>
      <p:ext uri="{BB962C8B-B14F-4D97-AF65-F5344CB8AC3E}">
        <p14:creationId xmlns:p14="http://schemas.microsoft.com/office/powerpoint/2010/main" val="2218684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{12571B8A-8329-4BA8-9F46-758D51BDF81D}tf55705232_win32</Template>
  <TotalTime>285</TotalTime>
  <Words>1470</Words>
  <Application>Microsoft Office PowerPoint</Application>
  <PresentationFormat>Widescreen</PresentationFormat>
  <Paragraphs>165</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Söhne</vt:lpstr>
      <vt:lpstr>Calibri</vt:lpstr>
      <vt:lpstr>Goudy Old Style</vt:lpstr>
      <vt:lpstr>Wingdings 2</vt:lpstr>
      <vt:lpstr>SlateVTI</vt:lpstr>
      <vt:lpstr>Integration &amp; Performance 2</vt:lpstr>
      <vt:lpstr>Contexts</vt:lpstr>
      <vt:lpstr>Introduction </vt:lpstr>
      <vt:lpstr>Purpose of a CI/CD Pipeline</vt:lpstr>
      <vt:lpstr>Building an application CI/CD pipeline steps</vt:lpstr>
      <vt:lpstr>Task 1: Install ansible for configuration management to install docker.</vt:lpstr>
      <vt:lpstr>Task 2: Install a single Kubernetes cluster.</vt:lpstr>
      <vt:lpstr>Task 3: Provision a Jenkins master pod in the Kubernetes cluster.</vt:lpstr>
      <vt:lpstr>Task 3: Provision a Jenkins master pod in the Kubernetes cluster.</vt:lpstr>
      <vt:lpstr>Task 3: Provision a Jenkins master pod in the Kubernetes cluster.</vt:lpstr>
      <vt:lpstr>Task 3: Provision a Jenkins master pod in the Kubernetes cluster.</vt:lpstr>
      <vt:lpstr>Task 3: Provision a Jenkins master pod in the Kubernetes cluster.</vt:lpstr>
      <vt:lpstr>Task 4: Configure Jenkins and install all necessary plugins</vt:lpstr>
      <vt:lpstr>Task 4: Configure Jenkins and install all necessary plugins</vt:lpstr>
      <vt:lpstr>Task 5: Create a Jenkins agent image with python support</vt:lpstr>
      <vt:lpstr>Task 6: Use git to manage the python script changes</vt:lpstr>
      <vt:lpstr>Task 7: Create a python script with menu selection for system status monitoring</vt:lpstr>
      <vt:lpstr>Task 7: Create a python script with menu selection for system status monitoring</vt:lpstr>
      <vt:lpstr>Task 7: Create a python script with menu selection for system status monitoring</vt:lpstr>
      <vt:lpstr>Task 8: Create a multistage Jenkins pipeline to integrate, test and deploy the python script</vt:lpstr>
      <vt:lpstr>Task 8: Create a multistage Jenkins pipeline to integrate, test and deploy the python script</vt:lpstr>
      <vt:lpstr>Commands/Results</vt:lpstr>
      <vt:lpstr>Commands/Results</vt:lpstr>
      <vt:lpstr>Commands/Results</vt:lpstr>
      <vt:lpstr>Commands/Results</vt:lpstr>
      <vt:lpstr>Commands/Results</vt:lpstr>
      <vt:lpstr>Commands/Results</vt:lpstr>
      <vt:lpstr>Commands/Results</vt:lpstr>
      <vt:lpstr>Commands/Results</vt:lpstr>
      <vt:lpstr>Commands/Results</vt:lpstr>
      <vt:lpstr>Commands/Results</vt:lpstr>
      <vt:lpstr>Commands/Results</vt:lpstr>
      <vt:lpstr>Summary</vt:lpstr>
      <vt:lpstr>Summary</vt:lpstr>
      <vt:lpstr>Summary</vt:lpstr>
      <vt:lpstr>Q&amp;A Session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&amp; Performance 2</dc:title>
  <dc:creator>Khalifahtularif Adanan</dc:creator>
  <cp:lastModifiedBy>Khalifahtularif Adanan</cp:lastModifiedBy>
  <cp:revision>15</cp:revision>
  <dcterms:created xsi:type="dcterms:W3CDTF">2024-01-23T07:15:00Z</dcterms:created>
  <dcterms:modified xsi:type="dcterms:W3CDTF">2024-01-26T02:20:21Z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